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94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-1998" y="-102"/>
      </p:cViewPr>
      <p:guideLst>
        <p:guide orient="horz" pos="2141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E7B1-3570-432E-B9EC-A15357982DCB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D9FD-2EEC-4214-83B9-32F2F2081C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1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7584-28F6-42A7-B6FB-240C22E0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1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71657" y="3699190"/>
            <a:ext cx="8744684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42C2D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F1FA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8700" y="4007107"/>
            <a:ext cx="4448175" cy="523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709675" y="2537520"/>
            <a:ext cx="4448175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4566" y="2244936"/>
            <a:ext cx="6138866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2715" y="3139808"/>
            <a:ext cx="9222569" cy="505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F1FA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783" y="1486534"/>
            <a:ext cx="18288000" cy="8800465"/>
          </a:xfrm>
          <a:custGeom>
            <a:avLst/>
            <a:gdLst/>
            <a:ahLst/>
            <a:cxnLst/>
            <a:rect l="l" t="t" r="r" b="b"/>
            <a:pathLst>
              <a:path w="18288000" h="8800465">
                <a:moveTo>
                  <a:pt x="0" y="8800111"/>
                </a:moveTo>
                <a:lnTo>
                  <a:pt x="18287998" y="8800111"/>
                </a:lnTo>
                <a:lnTo>
                  <a:pt x="18287998" y="0"/>
                </a:lnTo>
                <a:lnTo>
                  <a:pt x="0" y="0"/>
                </a:lnTo>
                <a:lnTo>
                  <a:pt x="0" y="8800111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565962" y="5392889"/>
            <a:ext cx="4722495" cy="4894580"/>
          </a:xfrm>
          <a:custGeom>
            <a:avLst/>
            <a:gdLst/>
            <a:ahLst/>
            <a:cxnLst/>
            <a:rect l="l" t="t" r="r" b="b"/>
            <a:pathLst>
              <a:path w="4722494" h="4894580">
                <a:moveTo>
                  <a:pt x="4722025" y="405574"/>
                </a:moveTo>
                <a:lnTo>
                  <a:pt x="4664278" y="391756"/>
                </a:lnTo>
                <a:lnTo>
                  <a:pt x="4618926" y="381673"/>
                </a:lnTo>
                <a:lnTo>
                  <a:pt x="4573371" y="372173"/>
                </a:lnTo>
                <a:lnTo>
                  <a:pt x="4527601" y="363258"/>
                </a:lnTo>
                <a:lnTo>
                  <a:pt x="4481614" y="354914"/>
                </a:lnTo>
                <a:lnTo>
                  <a:pt x="4435449" y="347179"/>
                </a:lnTo>
                <a:lnTo>
                  <a:pt x="4389069" y="340029"/>
                </a:lnTo>
                <a:lnTo>
                  <a:pt x="4342511" y="333489"/>
                </a:lnTo>
                <a:lnTo>
                  <a:pt x="4295749" y="327545"/>
                </a:lnTo>
                <a:lnTo>
                  <a:pt x="4248810" y="322211"/>
                </a:lnTo>
                <a:lnTo>
                  <a:pt x="4201693" y="317487"/>
                </a:lnTo>
                <a:lnTo>
                  <a:pt x="4154398" y="313385"/>
                </a:lnTo>
                <a:lnTo>
                  <a:pt x="4106926" y="309905"/>
                </a:lnTo>
                <a:lnTo>
                  <a:pt x="4059288" y="307047"/>
                </a:lnTo>
                <a:lnTo>
                  <a:pt x="4011498" y="304812"/>
                </a:lnTo>
                <a:lnTo>
                  <a:pt x="3963530" y="303212"/>
                </a:lnTo>
                <a:lnTo>
                  <a:pt x="3915422" y="302247"/>
                </a:lnTo>
                <a:lnTo>
                  <a:pt x="3867150" y="301929"/>
                </a:lnTo>
                <a:lnTo>
                  <a:pt x="3818877" y="302247"/>
                </a:lnTo>
                <a:lnTo>
                  <a:pt x="3770769" y="303212"/>
                </a:lnTo>
                <a:lnTo>
                  <a:pt x="3722801" y="304812"/>
                </a:lnTo>
                <a:lnTo>
                  <a:pt x="3675011" y="307047"/>
                </a:lnTo>
                <a:lnTo>
                  <a:pt x="3627374" y="309905"/>
                </a:lnTo>
                <a:lnTo>
                  <a:pt x="3579901" y="313385"/>
                </a:lnTo>
                <a:lnTo>
                  <a:pt x="3532606" y="317487"/>
                </a:lnTo>
                <a:lnTo>
                  <a:pt x="3485489" y="322211"/>
                </a:lnTo>
                <a:lnTo>
                  <a:pt x="3438550" y="327545"/>
                </a:lnTo>
                <a:lnTo>
                  <a:pt x="3391789" y="333489"/>
                </a:lnTo>
                <a:lnTo>
                  <a:pt x="3345230" y="340029"/>
                </a:lnTo>
                <a:lnTo>
                  <a:pt x="3298850" y="347179"/>
                </a:lnTo>
                <a:lnTo>
                  <a:pt x="3252673" y="354914"/>
                </a:lnTo>
                <a:lnTo>
                  <a:pt x="3206699" y="363245"/>
                </a:lnTo>
                <a:lnTo>
                  <a:pt x="3160928" y="372173"/>
                </a:lnTo>
                <a:lnTo>
                  <a:pt x="3115373" y="381673"/>
                </a:lnTo>
                <a:lnTo>
                  <a:pt x="3070021" y="391756"/>
                </a:lnTo>
                <a:lnTo>
                  <a:pt x="3024886" y="402412"/>
                </a:lnTo>
                <a:lnTo>
                  <a:pt x="2979978" y="413651"/>
                </a:lnTo>
                <a:lnTo>
                  <a:pt x="2935287" y="425450"/>
                </a:lnTo>
                <a:lnTo>
                  <a:pt x="2890837" y="437807"/>
                </a:lnTo>
                <a:lnTo>
                  <a:pt x="2846603" y="450723"/>
                </a:lnTo>
                <a:lnTo>
                  <a:pt x="2802623" y="464197"/>
                </a:lnTo>
                <a:lnTo>
                  <a:pt x="2758884" y="478231"/>
                </a:lnTo>
                <a:lnTo>
                  <a:pt x="2715374" y="492798"/>
                </a:lnTo>
                <a:lnTo>
                  <a:pt x="2672130" y="507923"/>
                </a:lnTo>
                <a:lnTo>
                  <a:pt x="2629128" y="523570"/>
                </a:lnTo>
                <a:lnTo>
                  <a:pt x="2586393" y="539762"/>
                </a:lnTo>
                <a:lnTo>
                  <a:pt x="2543924" y="556488"/>
                </a:lnTo>
                <a:lnTo>
                  <a:pt x="2501709" y="573735"/>
                </a:lnTo>
                <a:lnTo>
                  <a:pt x="2459774" y="591502"/>
                </a:lnTo>
                <a:lnTo>
                  <a:pt x="2418105" y="609790"/>
                </a:lnTo>
                <a:lnTo>
                  <a:pt x="2376716" y="628586"/>
                </a:lnTo>
                <a:lnTo>
                  <a:pt x="2335606" y="647903"/>
                </a:lnTo>
                <a:lnTo>
                  <a:pt x="2294788" y="667727"/>
                </a:lnTo>
                <a:lnTo>
                  <a:pt x="2254262" y="688047"/>
                </a:lnTo>
                <a:lnTo>
                  <a:pt x="2214029" y="708863"/>
                </a:lnTo>
                <a:lnTo>
                  <a:pt x="2174087" y="730173"/>
                </a:lnTo>
                <a:lnTo>
                  <a:pt x="2134451" y="751979"/>
                </a:lnTo>
                <a:lnTo>
                  <a:pt x="2095131" y="774268"/>
                </a:lnTo>
                <a:lnTo>
                  <a:pt x="2056104" y="797039"/>
                </a:lnTo>
                <a:lnTo>
                  <a:pt x="2017407" y="820293"/>
                </a:lnTo>
                <a:lnTo>
                  <a:pt x="1979028" y="844016"/>
                </a:lnTo>
                <a:lnTo>
                  <a:pt x="1940966" y="868197"/>
                </a:lnTo>
                <a:lnTo>
                  <a:pt x="1903234" y="892860"/>
                </a:lnTo>
                <a:lnTo>
                  <a:pt x="1865833" y="917981"/>
                </a:lnTo>
                <a:lnTo>
                  <a:pt x="1828761" y="943559"/>
                </a:lnTo>
                <a:lnTo>
                  <a:pt x="1792033" y="969581"/>
                </a:lnTo>
                <a:lnTo>
                  <a:pt x="1755648" y="996061"/>
                </a:lnTo>
                <a:lnTo>
                  <a:pt x="1719618" y="1022985"/>
                </a:lnTo>
                <a:lnTo>
                  <a:pt x="1683931" y="1050353"/>
                </a:lnTo>
                <a:lnTo>
                  <a:pt x="1648599" y="1078153"/>
                </a:lnTo>
                <a:lnTo>
                  <a:pt x="1613623" y="1106385"/>
                </a:lnTo>
                <a:lnTo>
                  <a:pt x="1579016" y="1135049"/>
                </a:lnTo>
                <a:lnTo>
                  <a:pt x="1544777" y="1164132"/>
                </a:lnTo>
                <a:lnTo>
                  <a:pt x="1510919" y="1193647"/>
                </a:lnTo>
                <a:lnTo>
                  <a:pt x="1477429" y="1223568"/>
                </a:lnTo>
                <a:lnTo>
                  <a:pt x="1444307" y="1253909"/>
                </a:lnTo>
                <a:lnTo>
                  <a:pt x="1411579" y="1284655"/>
                </a:lnTo>
                <a:lnTo>
                  <a:pt x="1379245" y="1315808"/>
                </a:lnTo>
                <a:lnTo>
                  <a:pt x="1347292" y="1347355"/>
                </a:lnTo>
                <a:lnTo>
                  <a:pt x="1315745" y="1379308"/>
                </a:lnTo>
                <a:lnTo>
                  <a:pt x="1284592" y="1411643"/>
                </a:lnTo>
                <a:lnTo>
                  <a:pt x="1253845" y="1444371"/>
                </a:lnTo>
                <a:lnTo>
                  <a:pt x="1223518" y="1477479"/>
                </a:lnTo>
                <a:lnTo>
                  <a:pt x="1193584" y="1510969"/>
                </a:lnTo>
                <a:lnTo>
                  <a:pt x="1164082" y="1544840"/>
                </a:lnTo>
                <a:lnTo>
                  <a:pt x="1134986" y="1579079"/>
                </a:lnTo>
                <a:lnTo>
                  <a:pt x="1106322" y="1613687"/>
                </a:lnTo>
                <a:lnTo>
                  <a:pt x="1078090" y="1648663"/>
                </a:lnTo>
                <a:lnTo>
                  <a:pt x="1050290" y="1683994"/>
                </a:lnTo>
                <a:lnTo>
                  <a:pt x="1022934" y="1719668"/>
                </a:lnTo>
                <a:lnTo>
                  <a:pt x="996010" y="1755711"/>
                </a:lnTo>
                <a:lnTo>
                  <a:pt x="969530" y="1792097"/>
                </a:lnTo>
                <a:lnTo>
                  <a:pt x="943495" y="1828825"/>
                </a:lnTo>
                <a:lnTo>
                  <a:pt x="917917" y="1865896"/>
                </a:lnTo>
                <a:lnTo>
                  <a:pt x="892810" y="1903298"/>
                </a:lnTo>
                <a:lnTo>
                  <a:pt x="868146" y="1941029"/>
                </a:lnTo>
                <a:lnTo>
                  <a:pt x="843953" y="1979079"/>
                </a:lnTo>
                <a:lnTo>
                  <a:pt x="820229" y="2017471"/>
                </a:lnTo>
                <a:lnTo>
                  <a:pt x="796988" y="2056168"/>
                </a:lnTo>
                <a:lnTo>
                  <a:pt x="774217" y="2095182"/>
                </a:lnTo>
                <a:lnTo>
                  <a:pt x="751928" y="2134514"/>
                </a:lnTo>
                <a:lnTo>
                  <a:pt x="730123" y="2174151"/>
                </a:lnTo>
                <a:lnTo>
                  <a:pt x="708812" y="2214080"/>
                </a:lnTo>
                <a:lnTo>
                  <a:pt x="687997" y="2254313"/>
                </a:lnTo>
                <a:lnTo>
                  <a:pt x="667677" y="2294852"/>
                </a:lnTo>
                <a:lnTo>
                  <a:pt x="647852" y="2335669"/>
                </a:lnTo>
                <a:lnTo>
                  <a:pt x="628535" y="2376767"/>
                </a:lnTo>
                <a:lnTo>
                  <a:pt x="609739" y="2418156"/>
                </a:lnTo>
                <a:lnTo>
                  <a:pt x="591451" y="2459825"/>
                </a:lnTo>
                <a:lnTo>
                  <a:pt x="573684" y="2501773"/>
                </a:lnTo>
                <a:lnTo>
                  <a:pt x="556437" y="2543975"/>
                </a:lnTo>
                <a:lnTo>
                  <a:pt x="539711" y="2586456"/>
                </a:lnTo>
                <a:lnTo>
                  <a:pt x="523519" y="2629192"/>
                </a:lnTo>
                <a:lnTo>
                  <a:pt x="507873" y="2672181"/>
                </a:lnTo>
                <a:lnTo>
                  <a:pt x="492760" y="2715437"/>
                </a:lnTo>
                <a:lnTo>
                  <a:pt x="478180" y="2758935"/>
                </a:lnTo>
                <a:lnTo>
                  <a:pt x="464159" y="2802674"/>
                </a:lnTo>
                <a:lnTo>
                  <a:pt x="450684" y="2846667"/>
                </a:lnTo>
                <a:lnTo>
                  <a:pt x="437756" y="2890888"/>
                </a:lnTo>
                <a:lnTo>
                  <a:pt x="425399" y="2935338"/>
                </a:lnTo>
                <a:lnTo>
                  <a:pt x="413600" y="2980029"/>
                </a:lnTo>
                <a:lnTo>
                  <a:pt x="402374" y="3024936"/>
                </a:lnTo>
                <a:lnTo>
                  <a:pt x="391718" y="3070072"/>
                </a:lnTo>
                <a:lnTo>
                  <a:pt x="381635" y="3115411"/>
                </a:lnTo>
                <a:lnTo>
                  <a:pt x="372122" y="3160979"/>
                </a:lnTo>
                <a:lnTo>
                  <a:pt x="363207" y="3206750"/>
                </a:lnTo>
                <a:lnTo>
                  <a:pt x="354876" y="3252724"/>
                </a:lnTo>
                <a:lnTo>
                  <a:pt x="347129" y="3298901"/>
                </a:lnTo>
                <a:lnTo>
                  <a:pt x="339991" y="3345269"/>
                </a:lnTo>
                <a:lnTo>
                  <a:pt x="333438" y="3391839"/>
                </a:lnTo>
                <a:lnTo>
                  <a:pt x="327507" y="3438588"/>
                </a:lnTo>
                <a:lnTo>
                  <a:pt x="322173" y="3485527"/>
                </a:lnTo>
                <a:lnTo>
                  <a:pt x="317449" y="3532644"/>
                </a:lnTo>
                <a:lnTo>
                  <a:pt x="313347" y="3579939"/>
                </a:lnTo>
                <a:lnTo>
                  <a:pt x="309854" y="3627412"/>
                </a:lnTo>
                <a:lnTo>
                  <a:pt x="306997" y="3675037"/>
                </a:lnTo>
                <a:lnTo>
                  <a:pt x="304774" y="3722840"/>
                </a:lnTo>
                <a:lnTo>
                  <a:pt x="303174" y="3770795"/>
                </a:lnTo>
                <a:lnTo>
                  <a:pt x="302209" y="3818915"/>
                </a:lnTo>
                <a:lnTo>
                  <a:pt x="301891" y="3867175"/>
                </a:lnTo>
                <a:lnTo>
                  <a:pt x="302209" y="3915448"/>
                </a:lnTo>
                <a:lnTo>
                  <a:pt x="303174" y="3963568"/>
                </a:lnTo>
                <a:lnTo>
                  <a:pt x="304774" y="4011523"/>
                </a:lnTo>
                <a:lnTo>
                  <a:pt x="306997" y="4059326"/>
                </a:lnTo>
                <a:lnTo>
                  <a:pt x="309854" y="4106951"/>
                </a:lnTo>
                <a:lnTo>
                  <a:pt x="313347" y="4154424"/>
                </a:lnTo>
                <a:lnTo>
                  <a:pt x="317449" y="4201718"/>
                </a:lnTo>
                <a:lnTo>
                  <a:pt x="322173" y="4248836"/>
                </a:lnTo>
                <a:lnTo>
                  <a:pt x="327507" y="4295775"/>
                </a:lnTo>
                <a:lnTo>
                  <a:pt x="333438" y="4342536"/>
                </a:lnTo>
                <a:lnTo>
                  <a:pt x="339991" y="4389094"/>
                </a:lnTo>
                <a:lnTo>
                  <a:pt x="347129" y="4435475"/>
                </a:lnTo>
                <a:lnTo>
                  <a:pt x="354876" y="4481652"/>
                </a:lnTo>
                <a:lnTo>
                  <a:pt x="363207" y="4527626"/>
                </a:lnTo>
                <a:lnTo>
                  <a:pt x="372122" y="4573397"/>
                </a:lnTo>
                <a:lnTo>
                  <a:pt x="381635" y="4618952"/>
                </a:lnTo>
                <a:lnTo>
                  <a:pt x="391718" y="4664303"/>
                </a:lnTo>
                <a:lnTo>
                  <a:pt x="402374" y="4709439"/>
                </a:lnTo>
                <a:lnTo>
                  <a:pt x="413600" y="4754346"/>
                </a:lnTo>
                <a:lnTo>
                  <a:pt x="425399" y="4799038"/>
                </a:lnTo>
                <a:lnTo>
                  <a:pt x="437756" y="4843488"/>
                </a:lnTo>
                <a:lnTo>
                  <a:pt x="450684" y="4887709"/>
                </a:lnTo>
                <a:lnTo>
                  <a:pt x="452640" y="4894110"/>
                </a:lnTo>
                <a:lnTo>
                  <a:pt x="4722025" y="4894110"/>
                </a:lnTo>
                <a:lnTo>
                  <a:pt x="4722025" y="405574"/>
                </a:lnTo>
                <a:close/>
              </a:path>
              <a:path w="4722494" h="4894580">
                <a:moveTo>
                  <a:pt x="4722025" y="88900"/>
                </a:moveTo>
                <a:lnTo>
                  <a:pt x="4713897" y="88900"/>
                </a:lnTo>
                <a:lnTo>
                  <a:pt x="4622635" y="63500"/>
                </a:lnTo>
                <a:lnTo>
                  <a:pt x="4576711" y="63500"/>
                </a:lnTo>
                <a:lnTo>
                  <a:pt x="4484306" y="38100"/>
                </a:lnTo>
                <a:lnTo>
                  <a:pt x="4437824" y="38100"/>
                </a:lnTo>
                <a:lnTo>
                  <a:pt x="4391164" y="25400"/>
                </a:lnTo>
                <a:lnTo>
                  <a:pt x="4344340" y="25400"/>
                </a:lnTo>
                <a:lnTo>
                  <a:pt x="4297337" y="12700"/>
                </a:lnTo>
                <a:lnTo>
                  <a:pt x="4202823" y="12700"/>
                </a:lnTo>
                <a:lnTo>
                  <a:pt x="4155325" y="0"/>
                </a:lnTo>
                <a:lnTo>
                  <a:pt x="3578961" y="0"/>
                </a:lnTo>
                <a:lnTo>
                  <a:pt x="3531463" y="12700"/>
                </a:lnTo>
                <a:lnTo>
                  <a:pt x="3436963" y="12700"/>
                </a:lnTo>
                <a:lnTo>
                  <a:pt x="3389960" y="25400"/>
                </a:lnTo>
                <a:lnTo>
                  <a:pt x="3343122" y="25400"/>
                </a:lnTo>
                <a:lnTo>
                  <a:pt x="3296462" y="38100"/>
                </a:lnTo>
                <a:lnTo>
                  <a:pt x="3249993" y="38100"/>
                </a:lnTo>
                <a:lnTo>
                  <a:pt x="3157575" y="63500"/>
                </a:lnTo>
                <a:lnTo>
                  <a:pt x="3111665" y="63500"/>
                </a:lnTo>
                <a:lnTo>
                  <a:pt x="2929940" y="114300"/>
                </a:lnTo>
                <a:lnTo>
                  <a:pt x="2885008" y="114300"/>
                </a:lnTo>
                <a:lnTo>
                  <a:pt x="2707462" y="165100"/>
                </a:lnTo>
                <a:lnTo>
                  <a:pt x="2663621" y="190500"/>
                </a:lnTo>
                <a:lnTo>
                  <a:pt x="2490584" y="241300"/>
                </a:lnTo>
                <a:lnTo>
                  <a:pt x="2447925" y="266700"/>
                </a:lnTo>
                <a:lnTo>
                  <a:pt x="2363330" y="292100"/>
                </a:lnTo>
                <a:lnTo>
                  <a:pt x="2321407" y="317500"/>
                </a:lnTo>
                <a:lnTo>
                  <a:pt x="2279751" y="330200"/>
                </a:lnTo>
                <a:lnTo>
                  <a:pt x="2238349" y="355600"/>
                </a:lnTo>
                <a:lnTo>
                  <a:pt x="2197201" y="368300"/>
                </a:lnTo>
                <a:lnTo>
                  <a:pt x="2115718" y="419100"/>
                </a:lnTo>
                <a:lnTo>
                  <a:pt x="2075383" y="431800"/>
                </a:lnTo>
                <a:lnTo>
                  <a:pt x="1995551" y="482600"/>
                </a:lnTo>
                <a:lnTo>
                  <a:pt x="1956054" y="495300"/>
                </a:lnTo>
                <a:lnTo>
                  <a:pt x="1839315" y="571500"/>
                </a:lnTo>
                <a:lnTo>
                  <a:pt x="1725244" y="647700"/>
                </a:lnTo>
                <a:lnTo>
                  <a:pt x="1613941" y="723900"/>
                </a:lnTo>
                <a:lnTo>
                  <a:pt x="1505508" y="800100"/>
                </a:lnTo>
                <a:lnTo>
                  <a:pt x="1434858" y="850900"/>
                </a:lnTo>
                <a:lnTo>
                  <a:pt x="1400035" y="889000"/>
                </a:lnTo>
                <a:lnTo>
                  <a:pt x="1331404" y="939800"/>
                </a:lnTo>
                <a:lnTo>
                  <a:pt x="1297609" y="977900"/>
                </a:lnTo>
                <a:lnTo>
                  <a:pt x="1231074" y="1028700"/>
                </a:lnTo>
                <a:lnTo>
                  <a:pt x="1198333" y="1066800"/>
                </a:lnTo>
                <a:lnTo>
                  <a:pt x="1165961" y="1092200"/>
                </a:lnTo>
                <a:lnTo>
                  <a:pt x="1133944" y="1130300"/>
                </a:lnTo>
                <a:lnTo>
                  <a:pt x="1102309" y="1155700"/>
                </a:lnTo>
                <a:lnTo>
                  <a:pt x="1071029" y="1193800"/>
                </a:lnTo>
                <a:lnTo>
                  <a:pt x="1040130" y="1219200"/>
                </a:lnTo>
                <a:lnTo>
                  <a:pt x="1009611" y="1257300"/>
                </a:lnTo>
                <a:lnTo>
                  <a:pt x="979462" y="1295400"/>
                </a:lnTo>
                <a:lnTo>
                  <a:pt x="949706" y="1320800"/>
                </a:lnTo>
                <a:lnTo>
                  <a:pt x="920343" y="1358900"/>
                </a:lnTo>
                <a:lnTo>
                  <a:pt x="891362" y="1397000"/>
                </a:lnTo>
                <a:lnTo>
                  <a:pt x="862774" y="1422400"/>
                </a:lnTo>
                <a:lnTo>
                  <a:pt x="834593" y="1460500"/>
                </a:lnTo>
                <a:lnTo>
                  <a:pt x="806818" y="1498600"/>
                </a:lnTo>
                <a:lnTo>
                  <a:pt x="779437" y="1536700"/>
                </a:lnTo>
                <a:lnTo>
                  <a:pt x="752475" y="1574800"/>
                </a:lnTo>
                <a:lnTo>
                  <a:pt x="725919" y="1612900"/>
                </a:lnTo>
                <a:lnTo>
                  <a:pt x="699770" y="1638300"/>
                </a:lnTo>
                <a:lnTo>
                  <a:pt x="674052" y="1676400"/>
                </a:lnTo>
                <a:lnTo>
                  <a:pt x="648754" y="1714500"/>
                </a:lnTo>
                <a:lnTo>
                  <a:pt x="623887" y="1752600"/>
                </a:lnTo>
                <a:lnTo>
                  <a:pt x="599452" y="1790700"/>
                </a:lnTo>
                <a:lnTo>
                  <a:pt x="575437" y="1828800"/>
                </a:lnTo>
                <a:lnTo>
                  <a:pt x="551878" y="1866900"/>
                </a:lnTo>
                <a:lnTo>
                  <a:pt x="528739" y="1905000"/>
                </a:lnTo>
                <a:lnTo>
                  <a:pt x="506056" y="1955800"/>
                </a:lnTo>
                <a:lnTo>
                  <a:pt x="483819" y="1993900"/>
                </a:lnTo>
                <a:lnTo>
                  <a:pt x="462026" y="2032000"/>
                </a:lnTo>
                <a:lnTo>
                  <a:pt x="440702" y="2070100"/>
                </a:lnTo>
                <a:lnTo>
                  <a:pt x="419823" y="2108200"/>
                </a:lnTo>
                <a:lnTo>
                  <a:pt x="399415" y="2146300"/>
                </a:lnTo>
                <a:lnTo>
                  <a:pt x="379463" y="2197100"/>
                </a:lnTo>
                <a:lnTo>
                  <a:pt x="359981" y="2235200"/>
                </a:lnTo>
                <a:lnTo>
                  <a:pt x="340969" y="2273300"/>
                </a:lnTo>
                <a:lnTo>
                  <a:pt x="322440" y="2311400"/>
                </a:lnTo>
                <a:lnTo>
                  <a:pt x="304380" y="2362200"/>
                </a:lnTo>
                <a:lnTo>
                  <a:pt x="286816" y="2400300"/>
                </a:lnTo>
                <a:lnTo>
                  <a:pt x="269722" y="2438400"/>
                </a:lnTo>
                <a:lnTo>
                  <a:pt x="253123" y="2489200"/>
                </a:lnTo>
                <a:lnTo>
                  <a:pt x="237020" y="2527300"/>
                </a:lnTo>
                <a:lnTo>
                  <a:pt x="221411" y="2565400"/>
                </a:lnTo>
                <a:lnTo>
                  <a:pt x="206298" y="2616200"/>
                </a:lnTo>
                <a:lnTo>
                  <a:pt x="191693" y="2654300"/>
                </a:lnTo>
                <a:lnTo>
                  <a:pt x="177596" y="2705100"/>
                </a:lnTo>
                <a:lnTo>
                  <a:pt x="164007" y="2743200"/>
                </a:lnTo>
                <a:lnTo>
                  <a:pt x="150939" y="2794000"/>
                </a:lnTo>
                <a:lnTo>
                  <a:pt x="138379" y="2832100"/>
                </a:lnTo>
                <a:lnTo>
                  <a:pt x="126339" y="2882900"/>
                </a:lnTo>
                <a:lnTo>
                  <a:pt x="114820" y="2921000"/>
                </a:lnTo>
                <a:lnTo>
                  <a:pt x="103835" y="2971800"/>
                </a:lnTo>
                <a:lnTo>
                  <a:pt x="93383" y="3009900"/>
                </a:lnTo>
                <a:lnTo>
                  <a:pt x="83464" y="3060700"/>
                </a:lnTo>
                <a:lnTo>
                  <a:pt x="74079" y="3111500"/>
                </a:lnTo>
                <a:lnTo>
                  <a:pt x="65239" y="3149600"/>
                </a:lnTo>
                <a:lnTo>
                  <a:pt x="56946" y="3200400"/>
                </a:lnTo>
                <a:lnTo>
                  <a:pt x="49199" y="3238500"/>
                </a:lnTo>
                <a:lnTo>
                  <a:pt x="42011" y="3289300"/>
                </a:lnTo>
                <a:lnTo>
                  <a:pt x="35369" y="3340100"/>
                </a:lnTo>
                <a:lnTo>
                  <a:pt x="29286" y="3378200"/>
                </a:lnTo>
                <a:lnTo>
                  <a:pt x="23774" y="3429000"/>
                </a:lnTo>
                <a:lnTo>
                  <a:pt x="18821" y="3479800"/>
                </a:lnTo>
                <a:lnTo>
                  <a:pt x="14439" y="3530600"/>
                </a:lnTo>
                <a:lnTo>
                  <a:pt x="10629" y="3568700"/>
                </a:lnTo>
                <a:lnTo>
                  <a:pt x="7391" y="3619500"/>
                </a:lnTo>
                <a:lnTo>
                  <a:pt x="4737" y="3670300"/>
                </a:lnTo>
                <a:lnTo>
                  <a:pt x="2667" y="3721100"/>
                </a:lnTo>
                <a:lnTo>
                  <a:pt x="1193" y="3759200"/>
                </a:lnTo>
                <a:lnTo>
                  <a:pt x="292" y="3810000"/>
                </a:lnTo>
                <a:lnTo>
                  <a:pt x="0" y="3860800"/>
                </a:lnTo>
                <a:lnTo>
                  <a:pt x="292" y="3911600"/>
                </a:lnTo>
                <a:lnTo>
                  <a:pt x="1193" y="3962400"/>
                </a:lnTo>
                <a:lnTo>
                  <a:pt x="2667" y="4000500"/>
                </a:lnTo>
                <a:lnTo>
                  <a:pt x="4737" y="4051300"/>
                </a:lnTo>
                <a:lnTo>
                  <a:pt x="7391" y="4102100"/>
                </a:lnTo>
                <a:lnTo>
                  <a:pt x="10629" y="4152900"/>
                </a:lnTo>
                <a:lnTo>
                  <a:pt x="14439" y="4191000"/>
                </a:lnTo>
                <a:lnTo>
                  <a:pt x="18821" y="4241800"/>
                </a:lnTo>
                <a:lnTo>
                  <a:pt x="23774" y="4292600"/>
                </a:lnTo>
                <a:lnTo>
                  <a:pt x="29286" y="4343400"/>
                </a:lnTo>
                <a:lnTo>
                  <a:pt x="35369" y="4381500"/>
                </a:lnTo>
                <a:lnTo>
                  <a:pt x="42011" y="4432300"/>
                </a:lnTo>
                <a:lnTo>
                  <a:pt x="49199" y="4483100"/>
                </a:lnTo>
                <a:lnTo>
                  <a:pt x="56946" y="4521200"/>
                </a:lnTo>
                <a:lnTo>
                  <a:pt x="65239" y="4572000"/>
                </a:lnTo>
                <a:lnTo>
                  <a:pt x="74079" y="4610100"/>
                </a:lnTo>
                <a:lnTo>
                  <a:pt x="83464" y="4660900"/>
                </a:lnTo>
                <a:lnTo>
                  <a:pt x="93383" y="4711700"/>
                </a:lnTo>
                <a:lnTo>
                  <a:pt x="103835" y="4749800"/>
                </a:lnTo>
                <a:lnTo>
                  <a:pt x="114820" y="4800600"/>
                </a:lnTo>
                <a:lnTo>
                  <a:pt x="126339" y="4838700"/>
                </a:lnTo>
                <a:lnTo>
                  <a:pt x="138391" y="4889500"/>
                </a:lnTo>
                <a:lnTo>
                  <a:pt x="243141" y="4889500"/>
                </a:lnTo>
                <a:lnTo>
                  <a:pt x="241808" y="4876800"/>
                </a:lnTo>
                <a:lnTo>
                  <a:pt x="229552" y="4838700"/>
                </a:lnTo>
                <a:lnTo>
                  <a:pt x="217817" y="4787900"/>
                </a:lnTo>
                <a:lnTo>
                  <a:pt x="206641" y="4749800"/>
                </a:lnTo>
                <a:lnTo>
                  <a:pt x="195986" y="4699000"/>
                </a:lnTo>
                <a:lnTo>
                  <a:pt x="185889" y="4660900"/>
                </a:lnTo>
                <a:lnTo>
                  <a:pt x="176326" y="4610100"/>
                </a:lnTo>
                <a:lnTo>
                  <a:pt x="167322" y="4572000"/>
                </a:lnTo>
                <a:lnTo>
                  <a:pt x="158877" y="4521200"/>
                </a:lnTo>
                <a:lnTo>
                  <a:pt x="150977" y="4470400"/>
                </a:lnTo>
                <a:lnTo>
                  <a:pt x="143649" y="4432300"/>
                </a:lnTo>
                <a:lnTo>
                  <a:pt x="136893" y="4381500"/>
                </a:lnTo>
                <a:lnTo>
                  <a:pt x="130695" y="4330700"/>
                </a:lnTo>
                <a:lnTo>
                  <a:pt x="125069" y="4292600"/>
                </a:lnTo>
                <a:lnTo>
                  <a:pt x="120027" y="4241800"/>
                </a:lnTo>
                <a:lnTo>
                  <a:pt x="115557" y="4191000"/>
                </a:lnTo>
                <a:lnTo>
                  <a:pt x="111671" y="4152900"/>
                </a:lnTo>
                <a:lnTo>
                  <a:pt x="108381" y="4102100"/>
                </a:lnTo>
                <a:lnTo>
                  <a:pt x="105676" y="4051300"/>
                </a:lnTo>
                <a:lnTo>
                  <a:pt x="103568" y="4000500"/>
                </a:lnTo>
                <a:lnTo>
                  <a:pt x="102057" y="3962400"/>
                </a:lnTo>
                <a:lnTo>
                  <a:pt x="101142" y="3911600"/>
                </a:lnTo>
                <a:lnTo>
                  <a:pt x="100838" y="3860800"/>
                </a:lnTo>
                <a:lnTo>
                  <a:pt x="101142" y="3810000"/>
                </a:lnTo>
                <a:lnTo>
                  <a:pt x="102057" y="3759200"/>
                </a:lnTo>
                <a:lnTo>
                  <a:pt x="103568" y="3721100"/>
                </a:lnTo>
                <a:lnTo>
                  <a:pt x="105676" y="3670300"/>
                </a:lnTo>
                <a:lnTo>
                  <a:pt x="108381" y="3619500"/>
                </a:lnTo>
                <a:lnTo>
                  <a:pt x="111671" y="3568700"/>
                </a:lnTo>
                <a:lnTo>
                  <a:pt x="115557" y="3530600"/>
                </a:lnTo>
                <a:lnTo>
                  <a:pt x="120027" y="3479800"/>
                </a:lnTo>
                <a:lnTo>
                  <a:pt x="125069" y="3429000"/>
                </a:lnTo>
                <a:lnTo>
                  <a:pt x="130695" y="3390900"/>
                </a:lnTo>
                <a:lnTo>
                  <a:pt x="136893" y="3340100"/>
                </a:lnTo>
                <a:lnTo>
                  <a:pt x="143649" y="3289300"/>
                </a:lnTo>
                <a:lnTo>
                  <a:pt x="150977" y="3251200"/>
                </a:lnTo>
                <a:lnTo>
                  <a:pt x="158877" y="3200400"/>
                </a:lnTo>
                <a:lnTo>
                  <a:pt x="167322" y="3149600"/>
                </a:lnTo>
                <a:lnTo>
                  <a:pt x="176326" y="3111500"/>
                </a:lnTo>
                <a:lnTo>
                  <a:pt x="185889" y="3060700"/>
                </a:lnTo>
                <a:lnTo>
                  <a:pt x="195986" y="3022600"/>
                </a:lnTo>
                <a:lnTo>
                  <a:pt x="206641" y="2971800"/>
                </a:lnTo>
                <a:lnTo>
                  <a:pt x="217817" y="2933700"/>
                </a:lnTo>
                <a:lnTo>
                  <a:pt x="229552" y="2882900"/>
                </a:lnTo>
                <a:lnTo>
                  <a:pt x="241808" y="2844800"/>
                </a:lnTo>
                <a:lnTo>
                  <a:pt x="254584" y="2794000"/>
                </a:lnTo>
                <a:lnTo>
                  <a:pt x="267893" y="2755900"/>
                </a:lnTo>
                <a:lnTo>
                  <a:pt x="281724" y="2705100"/>
                </a:lnTo>
                <a:lnTo>
                  <a:pt x="296075" y="2667000"/>
                </a:lnTo>
                <a:lnTo>
                  <a:pt x="310946" y="2616200"/>
                </a:lnTo>
                <a:lnTo>
                  <a:pt x="326326" y="2578100"/>
                </a:lnTo>
                <a:lnTo>
                  <a:pt x="342201" y="2540000"/>
                </a:lnTo>
                <a:lnTo>
                  <a:pt x="358597" y="2489200"/>
                </a:lnTo>
                <a:lnTo>
                  <a:pt x="375475" y="2451100"/>
                </a:lnTo>
                <a:lnTo>
                  <a:pt x="392861" y="2413000"/>
                </a:lnTo>
                <a:lnTo>
                  <a:pt x="410743" y="2362200"/>
                </a:lnTo>
                <a:lnTo>
                  <a:pt x="429107" y="2324100"/>
                </a:lnTo>
                <a:lnTo>
                  <a:pt x="447954" y="2286000"/>
                </a:lnTo>
                <a:lnTo>
                  <a:pt x="467283" y="2235200"/>
                </a:lnTo>
                <a:lnTo>
                  <a:pt x="487095" y="2197100"/>
                </a:lnTo>
                <a:lnTo>
                  <a:pt x="507377" y="2159000"/>
                </a:lnTo>
                <a:lnTo>
                  <a:pt x="528129" y="2120900"/>
                </a:lnTo>
                <a:lnTo>
                  <a:pt x="549363" y="2082800"/>
                </a:lnTo>
                <a:lnTo>
                  <a:pt x="571042" y="2044700"/>
                </a:lnTo>
                <a:lnTo>
                  <a:pt x="593191" y="2006600"/>
                </a:lnTo>
                <a:lnTo>
                  <a:pt x="615797" y="1955800"/>
                </a:lnTo>
                <a:lnTo>
                  <a:pt x="638848" y="1917700"/>
                </a:lnTo>
                <a:lnTo>
                  <a:pt x="662355" y="1879600"/>
                </a:lnTo>
                <a:lnTo>
                  <a:pt x="686308" y="1841500"/>
                </a:lnTo>
                <a:lnTo>
                  <a:pt x="710692" y="1803400"/>
                </a:lnTo>
                <a:lnTo>
                  <a:pt x="735520" y="1765300"/>
                </a:lnTo>
                <a:lnTo>
                  <a:pt x="760793" y="1727200"/>
                </a:lnTo>
                <a:lnTo>
                  <a:pt x="786485" y="1701800"/>
                </a:lnTo>
                <a:lnTo>
                  <a:pt x="812609" y="1663700"/>
                </a:lnTo>
                <a:lnTo>
                  <a:pt x="839152" y="1625600"/>
                </a:lnTo>
                <a:lnTo>
                  <a:pt x="866114" y="1587500"/>
                </a:lnTo>
                <a:lnTo>
                  <a:pt x="893495" y="1549400"/>
                </a:lnTo>
                <a:lnTo>
                  <a:pt x="921296" y="1511300"/>
                </a:lnTo>
                <a:lnTo>
                  <a:pt x="949490" y="1485900"/>
                </a:lnTo>
                <a:lnTo>
                  <a:pt x="978103" y="1447800"/>
                </a:lnTo>
                <a:lnTo>
                  <a:pt x="1007110" y="1409700"/>
                </a:lnTo>
                <a:lnTo>
                  <a:pt x="1036523" y="1384300"/>
                </a:lnTo>
                <a:lnTo>
                  <a:pt x="1066317" y="1346200"/>
                </a:lnTo>
                <a:lnTo>
                  <a:pt x="1096518" y="1308100"/>
                </a:lnTo>
                <a:lnTo>
                  <a:pt x="1127099" y="1282700"/>
                </a:lnTo>
                <a:lnTo>
                  <a:pt x="1158062" y="1244600"/>
                </a:lnTo>
                <a:lnTo>
                  <a:pt x="1189405" y="1219200"/>
                </a:lnTo>
                <a:lnTo>
                  <a:pt x="1221130" y="1181100"/>
                </a:lnTo>
                <a:lnTo>
                  <a:pt x="1253223" y="1155700"/>
                </a:lnTo>
                <a:lnTo>
                  <a:pt x="1285684" y="1117600"/>
                </a:lnTo>
                <a:lnTo>
                  <a:pt x="1318501" y="1092200"/>
                </a:lnTo>
                <a:lnTo>
                  <a:pt x="1351699" y="1054100"/>
                </a:lnTo>
                <a:lnTo>
                  <a:pt x="1385239" y="1028700"/>
                </a:lnTo>
                <a:lnTo>
                  <a:pt x="1453388" y="977900"/>
                </a:lnTo>
                <a:lnTo>
                  <a:pt x="1487995" y="939800"/>
                </a:lnTo>
                <a:lnTo>
                  <a:pt x="1558213" y="889000"/>
                </a:lnTo>
                <a:lnTo>
                  <a:pt x="1629791" y="838200"/>
                </a:lnTo>
                <a:lnTo>
                  <a:pt x="1666062" y="800100"/>
                </a:lnTo>
                <a:lnTo>
                  <a:pt x="1702676" y="774700"/>
                </a:lnTo>
                <a:lnTo>
                  <a:pt x="1814398" y="698500"/>
                </a:lnTo>
                <a:lnTo>
                  <a:pt x="1852269" y="685800"/>
                </a:lnTo>
                <a:lnTo>
                  <a:pt x="1928926" y="635000"/>
                </a:lnTo>
                <a:lnTo>
                  <a:pt x="2046147" y="558800"/>
                </a:lnTo>
                <a:lnTo>
                  <a:pt x="2085809" y="546100"/>
                </a:lnTo>
                <a:lnTo>
                  <a:pt x="2165972" y="495300"/>
                </a:lnTo>
                <a:lnTo>
                  <a:pt x="2206472" y="482600"/>
                </a:lnTo>
                <a:lnTo>
                  <a:pt x="2247252" y="457200"/>
                </a:lnTo>
                <a:lnTo>
                  <a:pt x="2288298" y="444500"/>
                </a:lnTo>
                <a:lnTo>
                  <a:pt x="2329611" y="419100"/>
                </a:lnTo>
                <a:lnTo>
                  <a:pt x="2371191" y="406400"/>
                </a:lnTo>
                <a:lnTo>
                  <a:pt x="2413025" y="381000"/>
                </a:lnTo>
                <a:lnTo>
                  <a:pt x="2497467" y="355600"/>
                </a:lnTo>
                <a:lnTo>
                  <a:pt x="2540050" y="330200"/>
                </a:lnTo>
                <a:lnTo>
                  <a:pt x="3114764" y="165100"/>
                </a:lnTo>
                <a:lnTo>
                  <a:pt x="3160458" y="165100"/>
                </a:lnTo>
                <a:lnTo>
                  <a:pt x="3252432" y="139700"/>
                </a:lnTo>
                <a:lnTo>
                  <a:pt x="3298698" y="139700"/>
                </a:lnTo>
                <a:lnTo>
                  <a:pt x="3345142" y="127000"/>
                </a:lnTo>
                <a:lnTo>
                  <a:pt x="3391776" y="127000"/>
                </a:lnTo>
                <a:lnTo>
                  <a:pt x="3438575" y="114300"/>
                </a:lnTo>
                <a:lnTo>
                  <a:pt x="3532708" y="114300"/>
                </a:lnTo>
                <a:lnTo>
                  <a:pt x="3580015" y="101600"/>
                </a:lnTo>
                <a:lnTo>
                  <a:pt x="3770846" y="101600"/>
                </a:lnTo>
                <a:lnTo>
                  <a:pt x="3818928" y="88900"/>
                </a:lnTo>
                <a:lnTo>
                  <a:pt x="3915372" y="88900"/>
                </a:lnTo>
                <a:lnTo>
                  <a:pt x="3963454" y="101600"/>
                </a:lnTo>
                <a:lnTo>
                  <a:pt x="4154284" y="101600"/>
                </a:lnTo>
                <a:lnTo>
                  <a:pt x="4201591" y="114300"/>
                </a:lnTo>
                <a:lnTo>
                  <a:pt x="4295724" y="114300"/>
                </a:lnTo>
                <a:lnTo>
                  <a:pt x="4342523" y="127000"/>
                </a:lnTo>
                <a:lnTo>
                  <a:pt x="4389158" y="127000"/>
                </a:lnTo>
                <a:lnTo>
                  <a:pt x="4435602" y="139700"/>
                </a:lnTo>
                <a:lnTo>
                  <a:pt x="4481868" y="139700"/>
                </a:lnTo>
                <a:lnTo>
                  <a:pt x="4573841" y="165100"/>
                </a:lnTo>
                <a:lnTo>
                  <a:pt x="4619536" y="165100"/>
                </a:lnTo>
                <a:lnTo>
                  <a:pt x="4710328" y="190500"/>
                </a:lnTo>
                <a:lnTo>
                  <a:pt x="4722025" y="190500"/>
                </a:lnTo>
                <a:lnTo>
                  <a:pt x="4722025" y="8890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1487170"/>
          </a:xfrm>
          <a:custGeom>
            <a:avLst/>
            <a:gdLst/>
            <a:ahLst/>
            <a:cxnLst/>
            <a:rect l="l" t="t" r="r" b="b"/>
            <a:pathLst>
              <a:path w="18288000" h="1487170">
                <a:moveTo>
                  <a:pt x="0" y="0"/>
                </a:moveTo>
                <a:lnTo>
                  <a:pt x="18287999" y="0"/>
                </a:lnTo>
                <a:lnTo>
                  <a:pt x="18287999" y="1486887"/>
                </a:lnTo>
                <a:lnTo>
                  <a:pt x="0" y="1486887"/>
                </a:lnTo>
                <a:lnTo>
                  <a:pt x="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19285" y="1836166"/>
            <a:ext cx="10482515" cy="268022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lang="tr-TR" sz="535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AHİ EVRAN MTAL</a:t>
            </a: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lang="tr-TR" sz="535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REHBERLİK SERVİSİ</a:t>
            </a: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lang="tr-TR" sz="535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İBRAHİM YILMAZ</a:t>
            </a:r>
            <a:endParaRPr sz="535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5722500"/>
            <a:ext cx="12928665" cy="29790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tr-TR" sz="9600" spc="13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lang="tr-TR" sz="9600" spc="13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M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28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S</a:t>
            </a:r>
            <a:r>
              <a:rPr sz="9600" spc="1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L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62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K</a:t>
            </a:r>
            <a:r>
              <a:rPr sz="9600" spc="40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İ</a:t>
            </a:r>
            <a:endParaRPr lang="tr-TR" sz="9600" spc="400" dirty="0" smtClean="0">
              <a:solidFill>
                <a:schemeClr val="accent1"/>
              </a:solidFill>
              <a:latin typeface="Lucida Sans Unicode"/>
              <a:cs typeface="Lucida Sans Unicode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600" spc="-72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9600" spc="31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H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7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D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1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F</a:t>
            </a:r>
            <a:r>
              <a:rPr lang="tr-TR" sz="9600" spc="31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9600" spc="79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B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1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L</a:t>
            </a:r>
            <a:r>
              <a:rPr sz="9600" spc="39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İ</a:t>
            </a:r>
            <a:r>
              <a:rPr sz="9600" spc="35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R</a:t>
            </a:r>
            <a:r>
              <a:rPr sz="9600" spc="1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L</a:t>
            </a:r>
            <a:r>
              <a:rPr sz="9600" spc="28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9600" spc="13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M</a:t>
            </a:r>
            <a:r>
              <a:rPr sz="9600" spc="285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endParaRPr sz="96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84" y="214479"/>
            <a:ext cx="17897474" cy="98583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10649"/>
            <a:ext cx="876173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35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60" dirty="0">
                <a:solidFill>
                  <a:srgbClr val="FF1616"/>
                </a:solidFill>
                <a:latin typeface="Arial"/>
                <a:cs typeface="Arial"/>
              </a:rPr>
              <a:t>l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325" dirty="0">
                <a:solidFill>
                  <a:srgbClr val="FF1616"/>
                </a:solidFill>
                <a:latin typeface="Arial"/>
                <a:cs typeface="Arial"/>
              </a:rPr>
              <a:t>m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1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30" dirty="0">
                <a:solidFill>
                  <a:srgbClr val="FF1616"/>
                </a:solidFill>
                <a:latin typeface="Arial"/>
                <a:cs typeface="Arial"/>
              </a:rPr>
              <a:t>ğ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60" dirty="0">
                <a:solidFill>
                  <a:srgbClr val="FF1616"/>
                </a:solidFill>
                <a:latin typeface="Arial"/>
                <a:cs typeface="Arial"/>
              </a:rPr>
              <a:t>z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33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100" dirty="0">
                <a:solidFill>
                  <a:srgbClr val="FF1616"/>
                </a:solidFill>
                <a:latin typeface="Arial"/>
                <a:cs typeface="Arial"/>
              </a:rPr>
              <a:t>e</a:t>
            </a:r>
            <a:r>
              <a:rPr sz="3250" spc="5" dirty="0">
                <a:solidFill>
                  <a:srgbClr val="FF1616"/>
                </a:solidFill>
                <a:latin typeface="Arial"/>
                <a:cs typeface="Arial"/>
              </a:rPr>
              <a:t>r</a:t>
            </a:r>
            <a:r>
              <a:rPr sz="3250" spc="-459" dirty="0">
                <a:solidFill>
                  <a:srgbClr val="FF1616"/>
                </a:solidFill>
                <a:latin typeface="Arial"/>
                <a:cs typeface="Arial"/>
              </a:rPr>
              <a:t>s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35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60" dirty="0">
                <a:solidFill>
                  <a:srgbClr val="FF1616"/>
                </a:solidFill>
                <a:latin typeface="Arial"/>
                <a:cs typeface="Arial"/>
              </a:rPr>
              <a:t>l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325" dirty="0">
                <a:solidFill>
                  <a:srgbClr val="FF1616"/>
                </a:solidFill>
                <a:latin typeface="Arial"/>
                <a:cs typeface="Arial"/>
              </a:rPr>
              <a:t>m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1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509" dirty="0">
                <a:solidFill>
                  <a:srgbClr val="FF1616"/>
                </a:solidFill>
                <a:latin typeface="Arial"/>
                <a:cs typeface="Arial"/>
              </a:rPr>
              <a:t>P</a:t>
            </a:r>
            <a:r>
              <a:rPr sz="3250" spc="-280" dirty="0">
                <a:solidFill>
                  <a:srgbClr val="FF1616"/>
                </a:solidFill>
                <a:latin typeface="Arial"/>
                <a:cs typeface="Arial"/>
              </a:rPr>
              <a:t>ü</a:t>
            </a:r>
            <a:r>
              <a:rPr sz="3250" spc="75" dirty="0">
                <a:solidFill>
                  <a:srgbClr val="FF1616"/>
                </a:solidFill>
                <a:latin typeface="Arial"/>
                <a:cs typeface="Arial"/>
              </a:rPr>
              <a:t>f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9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75" dirty="0">
                <a:solidFill>
                  <a:srgbClr val="FF1616"/>
                </a:solidFill>
                <a:latin typeface="Arial"/>
                <a:cs typeface="Arial"/>
              </a:rPr>
              <a:t>o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k</a:t>
            </a:r>
            <a:r>
              <a:rPr sz="3250" spc="140" dirty="0">
                <a:solidFill>
                  <a:srgbClr val="FF1616"/>
                </a:solidFill>
                <a:latin typeface="Arial"/>
                <a:cs typeface="Arial"/>
              </a:rPr>
              <a:t>t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459" dirty="0">
                <a:solidFill>
                  <a:srgbClr val="FF1616"/>
                </a:solidFill>
                <a:latin typeface="Arial"/>
                <a:cs typeface="Arial"/>
              </a:rPr>
              <a:t>s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9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100" dirty="0">
                <a:solidFill>
                  <a:srgbClr val="FF1616"/>
                </a:solidFill>
                <a:latin typeface="Arial"/>
                <a:cs typeface="Arial"/>
              </a:rPr>
              <a:t>e</a:t>
            </a:r>
            <a:r>
              <a:rPr sz="3250" spc="1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5" dirty="0">
                <a:solidFill>
                  <a:srgbClr val="FF1616"/>
                </a:solidFill>
                <a:latin typeface="Arial"/>
                <a:cs typeface="Arial"/>
              </a:rPr>
              <a:t>r</a:t>
            </a:r>
            <a:r>
              <a:rPr sz="2250" spc="310" dirty="0">
                <a:solidFill>
                  <a:srgbClr val="FF1616"/>
                </a:solidFill>
                <a:latin typeface="Elephant"/>
                <a:cs typeface="Elephant"/>
              </a:rPr>
              <a:t>?</a:t>
            </a:r>
            <a:endParaRPr sz="2250" dirty="0">
              <a:latin typeface="Elephant"/>
              <a:cs typeface="Elephan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3748" y="5931848"/>
            <a:ext cx="3974251" cy="43551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836645"/>
            <a:ext cx="12103735" cy="67538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50" spc="15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3450" spc="11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5" dirty="0">
                <a:solidFill>
                  <a:srgbClr val="F1FAFF"/>
                </a:solidFill>
                <a:latin typeface="Calibri"/>
                <a:cs typeface="Calibri"/>
              </a:rPr>
              <a:t>anlamıyor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20" dirty="0">
                <a:solidFill>
                  <a:srgbClr val="F1FAFF"/>
                </a:solidFill>
                <a:latin typeface="Calibri"/>
                <a:cs typeface="Calibri"/>
              </a:rPr>
              <a:t>oluşunuz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0" dirty="0" smtClean="0">
                <a:solidFill>
                  <a:srgbClr val="F1FAFF"/>
                </a:solidFill>
                <a:latin typeface="Calibri"/>
                <a:cs typeface="Calibri"/>
              </a:rPr>
              <a:t>çözüleb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0" dirty="0" smtClean="0">
                <a:solidFill>
                  <a:srgbClr val="F1FAFF"/>
                </a:solidFill>
                <a:latin typeface="Calibri"/>
                <a:cs typeface="Calibri"/>
              </a:rPr>
              <a:t>rd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0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200" dirty="0">
                <a:solidFill>
                  <a:srgbClr val="F1FAFF"/>
                </a:solidFill>
                <a:latin typeface="Calibri"/>
                <a:cs typeface="Calibri"/>
              </a:rPr>
              <a:t>!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Calibri"/>
              <a:cs typeface="Calibri"/>
            </a:endParaRPr>
          </a:p>
          <a:p>
            <a:pPr marL="12700" marR="5080" indent="105410">
              <a:lnSpc>
                <a:spcPts val="3750"/>
              </a:lnSpc>
            </a:pPr>
            <a:r>
              <a:rPr sz="3450" spc="-125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75" dirty="0">
                <a:solidFill>
                  <a:srgbClr val="F1FAFF"/>
                </a:solidFill>
                <a:latin typeface="Calibri"/>
                <a:cs typeface="Calibri"/>
              </a:rPr>
              <a:t>çalışırken</a:t>
            </a:r>
            <a:r>
              <a:rPr sz="3300" spc="-7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30" dirty="0" smtClean="0">
                <a:solidFill>
                  <a:srgbClr val="F1FAFF"/>
                </a:solidFill>
                <a:latin typeface="Calibri"/>
                <a:cs typeface="Calibri"/>
              </a:rPr>
              <a:t>ld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204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2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2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4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45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5" dirty="0">
                <a:solidFill>
                  <a:srgbClr val="F1FAFF"/>
                </a:solidFill>
                <a:latin typeface="Calibri"/>
                <a:cs typeface="Calibri"/>
              </a:rPr>
              <a:t>başka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7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0" dirty="0">
                <a:solidFill>
                  <a:srgbClr val="F1FAFF"/>
                </a:solidFill>
                <a:latin typeface="Calibri"/>
                <a:cs typeface="Calibri"/>
              </a:rPr>
              <a:t>konudan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yardım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30" dirty="0">
                <a:solidFill>
                  <a:srgbClr val="F1FAFF"/>
                </a:solidFill>
                <a:latin typeface="Calibri"/>
                <a:cs typeface="Calibri"/>
              </a:rPr>
              <a:t>alarak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25" dirty="0">
                <a:solidFill>
                  <a:srgbClr val="F1FAFF"/>
                </a:solidFill>
                <a:latin typeface="Calibri"/>
                <a:cs typeface="Calibri"/>
              </a:rPr>
              <a:t>daha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0" dirty="0">
                <a:solidFill>
                  <a:srgbClr val="F1FAFF"/>
                </a:solidFill>
                <a:latin typeface="Calibri"/>
                <a:cs typeface="Calibri"/>
              </a:rPr>
              <a:t>rahat </a:t>
            </a:r>
            <a:r>
              <a:rPr sz="3450" spc="-7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5" dirty="0" smtClean="0">
                <a:solidFill>
                  <a:srgbClr val="F1FAFF"/>
                </a:solidFill>
                <a:latin typeface="Calibri"/>
                <a:cs typeface="Calibri"/>
              </a:rPr>
              <a:t>öğreneb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85" dirty="0" smtClean="0">
                <a:solidFill>
                  <a:srgbClr val="F1FAFF"/>
                </a:solidFill>
                <a:latin typeface="Calibri"/>
                <a:cs typeface="Calibri"/>
              </a:rPr>
              <a:t>rs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6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300" spc="-6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2700" marR="599440" indent="105410">
              <a:lnSpc>
                <a:spcPts val="7509"/>
              </a:lnSpc>
              <a:spcBef>
                <a:spcPts val="755"/>
              </a:spcBef>
            </a:pPr>
            <a:r>
              <a:rPr sz="3450" spc="-70" dirty="0">
                <a:solidFill>
                  <a:srgbClr val="F1FAFF"/>
                </a:solidFill>
                <a:latin typeface="Calibri"/>
                <a:cs typeface="Calibri"/>
              </a:rPr>
              <a:t>Burada</a:t>
            </a:r>
            <a:r>
              <a:rPr sz="3300" spc="-7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konular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1FAFF"/>
                </a:solidFill>
                <a:latin typeface="Calibri"/>
                <a:cs typeface="Calibri"/>
              </a:rPr>
              <a:t>arasında</a:t>
            </a:r>
            <a:r>
              <a:rPr sz="345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5" dirty="0">
                <a:solidFill>
                  <a:srgbClr val="F1FAFF"/>
                </a:solidFill>
                <a:latin typeface="Calibri"/>
                <a:cs typeface="Calibri"/>
              </a:rPr>
              <a:t>benzetmeler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0" dirty="0">
                <a:solidFill>
                  <a:srgbClr val="F1FAFF"/>
                </a:solidFill>
                <a:latin typeface="Calibri"/>
                <a:cs typeface="Calibri"/>
              </a:rPr>
              <a:t>yapmanızdan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5" dirty="0" smtClean="0">
                <a:solidFill>
                  <a:srgbClr val="F1FAFF"/>
                </a:solidFill>
                <a:latin typeface="Calibri"/>
                <a:cs typeface="Calibri"/>
              </a:rPr>
              <a:t>bahsed</a:t>
            </a:r>
            <a:r>
              <a:rPr lang="tr-TR" sz="345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55" dirty="0" smtClean="0">
                <a:solidFill>
                  <a:srgbClr val="F1FAFF"/>
                </a:solidFill>
                <a:latin typeface="Calibri"/>
                <a:cs typeface="Calibri"/>
              </a:rPr>
              <a:t>yoruz</a:t>
            </a:r>
            <a:r>
              <a:rPr sz="3300" spc="-155" dirty="0">
                <a:solidFill>
                  <a:srgbClr val="F1FAFF"/>
                </a:solidFill>
                <a:latin typeface="Calibri"/>
                <a:cs typeface="Calibri"/>
              </a:rPr>
              <a:t>. </a:t>
            </a:r>
            <a:r>
              <a:rPr sz="3300" spc="-73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" dirty="0" smtClean="0">
                <a:solidFill>
                  <a:srgbClr val="F1FAFF"/>
                </a:solidFill>
                <a:latin typeface="Calibri"/>
                <a:cs typeface="Calibri"/>
              </a:rPr>
              <a:t>Örneğ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65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300" spc="-26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5" dirty="0" smtClean="0">
                <a:solidFill>
                  <a:srgbClr val="F1FAFF"/>
                </a:solidFill>
                <a:latin typeface="Calibri"/>
                <a:cs typeface="Calibri"/>
              </a:rPr>
              <a:t>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450" spc="-24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75" dirty="0">
                <a:solidFill>
                  <a:srgbClr val="F1FAFF"/>
                </a:solidFill>
                <a:latin typeface="Calibri"/>
                <a:cs typeface="Calibri"/>
              </a:rPr>
              <a:t>konusunda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zorluk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 smtClean="0">
                <a:solidFill>
                  <a:srgbClr val="F1FAFF"/>
                </a:solidFill>
                <a:latin typeface="Calibri"/>
                <a:cs typeface="Calibri"/>
              </a:rPr>
              <a:t>çek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00" dirty="0" smtClean="0">
                <a:solidFill>
                  <a:srgbClr val="F1FAFF"/>
                </a:solidFill>
                <a:latin typeface="Calibri"/>
                <a:cs typeface="Calibri"/>
              </a:rPr>
              <a:t>yorsunuz</a:t>
            </a:r>
            <a:r>
              <a:rPr sz="3300" spc="-20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3450" spc="60" dirty="0" smtClean="0">
                <a:solidFill>
                  <a:srgbClr val="F1FAFF"/>
                </a:solidFill>
                <a:latin typeface="Calibri"/>
                <a:cs typeface="Calibri"/>
              </a:rPr>
              <a:t>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lang="tr-TR"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4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50" dirty="0">
                <a:solidFill>
                  <a:srgbClr val="F1FAFF"/>
                </a:solidFill>
                <a:latin typeface="Calibri"/>
                <a:cs typeface="Calibri"/>
              </a:rPr>
              <a:t>konusu</a:t>
            </a:r>
            <a:r>
              <a:rPr sz="3300" spc="-25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>
                <a:solidFill>
                  <a:srgbClr val="F1FAFF"/>
                </a:solidFill>
                <a:latin typeface="Calibri"/>
                <a:cs typeface="Calibri"/>
              </a:rPr>
              <a:t>gerçek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30" dirty="0">
                <a:solidFill>
                  <a:srgbClr val="F1FAFF"/>
                </a:solidFill>
                <a:latin typeface="Calibri"/>
                <a:cs typeface="Calibri"/>
              </a:rPr>
              <a:t>hayatta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5" dirty="0">
                <a:solidFill>
                  <a:srgbClr val="F1FAFF"/>
                </a:solidFill>
                <a:latin typeface="Calibri"/>
                <a:cs typeface="Calibri"/>
              </a:rPr>
              <a:t>ne</a:t>
            </a:r>
            <a:r>
              <a:rPr sz="3450" spc="19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19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0" dirty="0" smtClean="0">
                <a:solidFill>
                  <a:srgbClr val="F1FAFF"/>
                </a:solidFill>
                <a:latin typeface="Calibri"/>
                <a:cs typeface="Calibri"/>
              </a:rPr>
              <a:t>le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" dirty="0">
                <a:solidFill>
                  <a:srgbClr val="F1FAFF"/>
                </a:solidFill>
                <a:latin typeface="Calibri"/>
                <a:cs typeface="Calibri"/>
              </a:rPr>
              <a:t>bağlantılı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 smtClean="0">
                <a:solidFill>
                  <a:srgbClr val="F1FAFF"/>
                </a:solidFill>
                <a:latin typeface="Calibri"/>
                <a:cs typeface="Calibri"/>
              </a:rPr>
              <a:t>olab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25" dirty="0">
                <a:solidFill>
                  <a:srgbClr val="F1FAFF"/>
                </a:solidFill>
                <a:latin typeface="Calibri"/>
                <a:cs typeface="Calibri"/>
              </a:rPr>
              <a:t>?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Futbol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1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lg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ler</a:t>
            </a:r>
            <a:r>
              <a:rPr lang="tr-TR"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80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35" dirty="0">
                <a:solidFill>
                  <a:srgbClr val="F1FAFF"/>
                </a:solidFill>
                <a:latin typeface="Calibri"/>
                <a:cs typeface="Calibri"/>
              </a:rPr>
              <a:t>cevap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verd</a:t>
            </a:r>
            <a:r>
              <a:rPr lang="tr-TR"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80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05" dirty="0" smtClean="0">
                <a:solidFill>
                  <a:srgbClr val="F1FAFF"/>
                </a:solidFill>
                <a:latin typeface="Calibri"/>
                <a:cs typeface="Calibri"/>
              </a:rPr>
              <a:t>le</a:t>
            </a:r>
            <a:r>
              <a:rPr sz="3300" spc="-105" dirty="0">
                <a:solidFill>
                  <a:srgbClr val="F1FAFF"/>
                </a:solidFill>
                <a:latin typeface="Calibri"/>
                <a:cs typeface="Calibri"/>
              </a:rPr>
              <a:t>!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ts val="3945"/>
              </a:lnSpc>
            </a:pPr>
            <a:r>
              <a:rPr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Futboldak</a:t>
            </a:r>
            <a:r>
              <a:rPr lang="tr-TR"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12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falsolu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serbest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65" dirty="0">
                <a:solidFill>
                  <a:srgbClr val="F1FAFF"/>
                </a:solidFill>
                <a:latin typeface="Calibri"/>
                <a:cs typeface="Calibri"/>
              </a:rPr>
              <a:t>vuruş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14" dirty="0">
                <a:solidFill>
                  <a:srgbClr val="F1FAFF"/>
                </a:solidFill>
                <a:latin typeface="Calibri"/>
                <a:cs typeface="Calibri"/>
              </a:rPr>
              <a:t>buna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5" dirty="0">
                <a:solidFill>
                  <a:srgbClr val="F1FAFF"/>
                </a:solidFill>
                <a:latin typeface="Calibri"/>
                <a:cs typeface="Calibri"/>
              </a:rPr>
              <a:t>en</a:t>
            </a:r>
            <a:r>
              <a:rPr sz="3450" spc="82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iyi</a:t>
            </a:r>
            <a:r>
              <a:rPr sz="3450" spc="81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0" dirty="0" smtClean="0">
                <a:solidFill>
                  <a:srgbClr val="F1FAFF"/>
                </a:solidFill>
                <a:latin typeface="Calibri"/>
                <a:cs typeface="Calibri"/>
              </a:rPr>
              <a:t>örnekt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7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17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18110">
              <a:lnSpc>
                <a:spcPts val="3945"/>
              </a:lnSpc>
            </a:pP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sz="3450" spc="-375" dirty="0">
                <a:solidFill>
                  <a:srgbClr val="F1FAFF"/>
                </a:solidFill>
                <a:latin typeface="Calibri"/>
                <a:cs typeface="Calibri"/>
              </a:rPr>
              <a:t>u</a:t>
            </a:r>
            <a:r>
              <a:rPr sz="3450" spc="-28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385" dirty="0">
                <a:solidFill>
                  <a:srgbClr val="F1FAFF"/>
                </a:solidFill>
                <a:latin typeface="Calibri"/>
                <a:cs typeface="Calibri"/>
              </a:rPr>
              <a:t>u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450" spc="50" dirty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450" spc="15" dirty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450" spc="-375" dirty="0">
                <a:solidFill>
                  <a:srgbClr val="F1FAFF"/>
                </a:solidFill>
                <a:latin typeface="Calibri"/>
                <a:cs typeface="Calibri"/>
              </a:rPr>
              <a:t>ü</a:t>
            </a:r>
            <a:r>
              <a:rPr sz="3450" spc="-155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45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-29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15" dirty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450" spc="-28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300" spc="-254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204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5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450" spc="-3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3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450" spc="-1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295" dirty="0">
                <a:solidFill>
                  <a:srgbClr val="F1FAFF"/>
                </a:solidFill>
                <a:latin typeface="Calibri"/>
                <a:cs typeface="Calibri"/>
              </a:rPr>
              <a:t>h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450" spc="18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5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90" dirty="0" smtClean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y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-215" dirty="0" smtClean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5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300" spc="-18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27" y="221506"/>
            <a:ext cx="7496175" cy="9858375"/>
          </a:xfrm>
          <a:custGeom>
            <a:avLst/>
            <a:gdLst/>
            <a:ahLst/>
            <a:cxnLst/>
            <a:rect l="l" t="t" r="r" b="b"/>
            <a:pathLst>
              <a:path w="7496175" h="9858375">
                <a:moveTo>
                  <a:pt x="7496174" y="9858374"/>
                </a:moveTo>
                <a:lnTo>
                  <a:pt x="0" y="9858374"/>
                </a:lnTo>
                <a:lnTo>
                  <a:pt x="0" y="0"/>
                </a:lnTo>
                <a:lnTo>
                  <a:pt x="7496174" y="0"/>
                </a:lnTo>
                <a:lnTo>
                  <a:pt x="7496174" y="985837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264" y="496494"/>
            <a:ext cx="7186930" cy="3223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459"/>
              </a:spcBef>
            </a:pPr>
            <a:r>
              <a:rPr sz="5400" spc="-170" dirty="0">
                <a:solidFill>
                  <a:srgbClr val="F1FAFF"/>
                </a:solidFill>
              </a:rPr>
              <a:t>BAŞARISIZ </a:t>
            </a:r>
            <a:r>
              <a:rPr sz="5400" spc="-165" dirty="0">
                <a:solidFill>
                  <a:srgbClr val="F1FAFF"/>
                </a:solidFill>
              </a:rPr>
              <a:t> </a:t>
            </a:r>
            <a:r>
              <a:rPr sz="5400" spc="125" dirty="0">
                <a:solidFill>
                  <a:srgbClr val="F1FAFF"/>
                </a:solidFill>
              </a:rPr>
              <a:t>O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-565" dirty="0">
                <a:solidFill>
                  <a:srgbClr val="F1FAFF"/>
                </a:solidFill>
              </a:rPr>
              <a:t>Ğ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260" dirty="0">
                <a:solidFill>
                  <a:srgbClr val="F1FAFF"/>
                </a:solidFill>
              </a:rPr>
              <a:t>N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-770" dirty="0">
                <a:solidFill>
                  <a:srgbClr val="F1FAFF"/>
                </a:solidFill>
              </a:rPr>
              <a:t>Z</a:t>
            </a:r>
            <a:r>
              <a:rPr sz="5400" spc="-780" dirty="0">
                <a:solidFill>
                  <a:srgbClr val="F1FAFF"/>
                </a:solidFill>
              </a:rPr>
              <a:t> 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75" dirty="0">
                <a:solidFill>
                  <a:srgbClr val="F1FAFF"/>
                </a:solidFill>
              </a:rPr>
              <a:t>R</a:t>
            </a:r>
            <a:r>
              <a:rPr sz="5400" spc="-434" dirty="0">
                <a:solidFill>
                  <a:srgbClr val="F1FAFF"/>
                </a:solidFill>
              </a:rPr>
              <a:t>S</a:t>
            </a:r>
            <a:r>
              <a:rPr sz="5400" spc="-285" dirty="0">
                <a:solidFill>
                  <a:srgbClr val="F1FAFF"/>
                </a:solidFill>
              </a:rPr>
              <a:t>İ  </a:t>
            </a:r>
            <a:r>
              <a:rPr sz="5400" spc="-80" dirty="0">
                <a:solidFill>
                  <a:srgbClr val="F1FAFF"/>
                </a:solidFill>
              </a:rPr>
              <a:t>NASIL </a:t>
            </a:r>
            <a:r>
              <a:rPr sz="5400" spc="-75" dirty="0">
                <a:solidFill>
                  <a:srgbClr val="F1FAFF"/>
                </a:solidFill>
              </a:rPr>
              <a:t> 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420" dirty="0">
                <a:solidFill>
                  <a:srgbClr val="F1FAFF"/>
                </a:solidFill>
              </a:rPr>
              <a:t>Ü</a:t>
            </a:r>
            <a:r>
              <a:rPr sz="5400" spc="-720" dirty="0">
                <a:solidFill>
                  <a:srgbClr val="F1FAFF"/>
                </a:solidFill>
              </a:rPr>
              <a:t>Z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-150" dirty="0">
                <a:solidFill>
                  <a:srgbClr val="F1FAFF"/>
                </a:solidFill>
              </a:rPr>
              <a:t>T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254" dirty="0">
                <a:solidFill>
                  <a:srgbClr val="F1FAFF"/>
                </a:solidFill>
              </a:rPr>
              <a:t>B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75" dirty="0">
                <a:solidFill>
                  <a:srgbClr val="F1FAFF"/>
                </a:solidFill>
              </a:rPr>
              <a:t>R</a:t>
            </a:r>
            <a:r>
              <a:rPr sz="5400" spc="-434" dirty="0">
                <a:solidFill>
                  <a:srgbClr val="F1FAFF"/>
                </a:solidFill>
              </a:rPr>
              <a:t>S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260" dirty="0">
                <a:solidFill>
                  <a:srgbClr val="F1FAFF"/>
                </a:solidFill>
              </a:rPr>
              <a:t>N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-720" dirty="0">
                <a:solidFill>
                  <a:srgbClr val="F1FAFF"/>
                </a:solidFill>
              </a:rPr>
              <a:t>Z</a:t>
            </a:r>
            <a:r>
              <a:rPr sz="5400" spc="-210" dirty="0">
                <a:solidFill>
                  <a:srgbClr val="F1FAFF"/>
                </a:solidFill>
              </a:rPr>
              <a:t>?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17259287" y="111124"/>
            <a:ext cx="1028700" cy="3670935"/>
          </a:xfrm>
          <a:custGeom>
            <a:avLst/>
            <a:gdLst/>
            <a:ahLst/>
            <a:cxnLst/>
            <a:rect l="l" t="t" r="r" b="b"/>
            <a:pathLst>
              <a:path w="1028700" h="3670935">
                <a:moveTo>
                  <a:pt x="1028700" y="200380"/>
                </a:moveTo>
                <a:lnTo>
                  <a:pt x="988580" y="228727"/>
                </a:lnTo>
                <a:lnTo>
                  <a:pt x="952538" y="255549"/>
                </a:lnTo>
                <a:lnTo>
                  <a:pt x="917117" y="283146"/>
                </a:lnTo>
                <a:lnTo>
                  <a:pt x="882357" y="311531"/>
                </a:lnTo>
                <a:lnTo>
                  <a:pt x="848245" y="340677"/>
                </a:lnTo>
                <a:lnTo>
                  <a:pt x="814793" y="370560"/>
                </a:lnTo>
                <a:lnTo>
                  <a:pt x="782040" y="401193"/>
                </a:lnTo>
                <a:lnTo>
                  <a:pt x="749973" y="432549"/>
                </a:lnTo>
                <a:lnTo>
                  <a:pt x="718629" y="464604"/>
                </a:lnTo>
                <a:lnTo>
                  <a:pt x="687997" y="497370"/>
                </a:lnTo>
                <a:lnTo>
                  <a:pt x="658114" y="530809"/>
                </a:lnTo>
                <a:lnTo>
                  <a:pt x="628967" y="564921"/>
                </a:lnTo>
                <a:lnTo>
                  <a:pt x="600583" y="599694"/>
                </a:lnTo>
                <a:lnTo>
                  <a:pt x="572985" y="635101"/>
                </a:lnTo>
                <a:lnTo>
                  <a:pt x="546163" y="671144"/>
                </a:lnTo>
                <a:lnTo>
                  <a:pt x="520153" y="707809"/>
                </a:lnTo>
                <a:lnTo>
                  <a:pt x="494944" y="745083"/>
                </a:lnTo>
                <a:lnTo>
                  <a:pt x="470573" y="782942"/>
                </a:lnTo>
                <a:lnTo>
                  <a:pt x="447052" y="821385"/>
                </a:lnTo>
                <a:lnTo>
                  <a:pt x="424370" y="860386"/>
                </a:lnTo>
                <a:lnTo>
                  <a:pt x="402564" y="899947"/>
                </a:lnTo>
                <a:lnTo>
                  <a:pt x="381635" y="940054"/>
                </a:lnTo>
                <a:lnTo>
                  <a:pt x="361594" y="980681"/>
                </a:lnTo>
                <a:lnTo>
                  <a:pt x="342468" y="1021816"/>
                </a:lnTo>
                <a:lnTo>
                  <a:pt x="324256" y="1063459"/>
                </a:lnTo>
                <a:lnTo>
                  <a:pt x="306971" y="1105585"/>
                </a:lnTo>
                <a:lnTo>
                  <a:pt x="290639" y="1148181"/>
                </a:lnTo>
                <a:lnTo>
                  <a:pt x="275272" y="1191247"/>
                </a:lnTo>
                <a:lnTo>
                  <a:pt x="260870" y="1234757"/>
                </a:lnTo>
                <a:lnTo>
                  <a:pt x="247459" y="1278699"/>
                </a:lnTo>
                <a:lnTo>
                  <a:pt x="235038" y="1323073"/>
                </a:lnTo>
                <a:lnTo>
                  <a:pt x="223621" y="1367840"/>
                </a:lnTo>
                <a:lnTo>
                  <a:pt x="213245" y="1413014"/>
                </a:lnTo>
                <a:lnTo>
                  <a:pt x="203898" y="1458569"/>
                </a:lnTo>
                <a:lnTo>
                  <a:pt x="195605" y="1504492"/>
                </a:lnTo>
                <a:lnTo>
                  <a:pt x="188366" y="1550771"/>
                </a:lnTo>
                <a:lnTo>
                  <a:pt x="182219" y="1597393"/>
                </a:lnTo>
                <a:lnTo>
                  <a:pt x="177152" y="1644345"/>
                </a:lnTo>
                <a:lnTo>
                  <a:pt x="173189" y="1691627"/>
                </a:lnTo>
                <a:lnTo>
                  <a:pt x="170345" y="1739201"/>
                </a:lnTo>
                <a:lnTo>
                  <a:pt x="168630" y="1787055"/>
                </a:lnTo>
                <a:lnTo>
                  <a:pt x="168046" y="1835200"/>
                </a:lnTo>
                <a:lnTo>
                  <a:pt x="168630" y="1883346"/>
                </a:lnTo>
                <a:lnTo>
                  <a:pt x="170345" y="1931212"/>
                </a:lnTo>
                <a:lnTo>
                  <a:pt x="173189" y="1978787"/>
                </a:lnTo>
                <a:lnTo>
                  <a:pt x="177152" y="2026056"/>
                </a:lnTo>
                <a:lnTo>
                  <a:pt x="182219" y="2073021"/>
                </a:lnTo>
                <a:lnTo>
                  <a:pt x="188379" y="2119642"/>
                </a:lnTo>
                <a:lnTo>
                  <a:pt x="195605" y="2165921"/>
                </a:lnTo>
                <a:lnTo>
                  <a:pt x="203898" y="2211844"/>
                </a:lnTo>
                <a:lnTo>
                  <a:pt x="213245" y="2257399"/>
                </a:lnTo>
                <a:lnTo>
                  <a:pt x="223634" y="2302573"/>
                </a:lnTo>
                <a:lnTo>
                  <a:pt x="235038" y="2347353"/>
                </a:lnTo>
                <a:lnTo>
                  <a:pt x="247459" y="2391714"/>
                </a:lnTo>
                <a:lnTo>
                  <a:pt x="260870" y="2435669"/>
                </a:lnTo>
                <a:lnTo>
                  <a:pt x="275272" y="2479179"/>
                </a:lnTo>
                <a:lnTo>
                  <a:pt x="290652" y="2522232"/>
                </a:lnTo>
                <a:lnTo>
                  <a:pt x="306984" y="2564841"/>
                </a:lnTo>
                <a:lnTo>
                  <a:pt x="324256" y="2606967"/>
                </a:lnTo>
                <a:lnTo>
                  <a:pt x="342468" y="2648610"/>
                </a:lnTo>
                <a:lnTo>
                  <a:pt x="361594" y="2689745"/>
                </a:lnTo>
                <a:lnTo>
                  <a:pt x="381635" y="2730373"/>
                </a:lnTo>
                <a:lnTo>
                  <a:pt x="402564" y="2770467"/>
                </a:lnTo>
                <a:lnTo>
                  <a:pt x="424370" y="2810027"/>
                </a:lnTo>
                <a:lnTo>
                  <a:pt x="447052" y="2849041"/>
                </a:lnTo>
                <a:lnTo>
                  <a:pt x="470585" y="2887484"/>
                </a:lnTo>
                <a:lnTo>
                  <a:pt x="494957" y="2925343"/>
                </a:lnTo>
                <a:lnTo>
                  <a:pt x="520153" y="2962618"/>
                </a:lnTo>
                <a:lnTo>
                  <a:pt x="546163" y="2999270"/>
                </a:lnTo>
                <a:lnTo>
                  <a:pt x="572985" y="3035325"/>
                </a:lnTo>
                <a:lnTo>
                  <a:pt x="600595" y="3070733"/>
                </a:lnTo>
                <a:lnTo>
                  <a:pt x="628967" y="3105505"/>
                </a:lnTo>
                <a:lnTo>
                  <a:pt x="658114" y="3139617"/>
                </a:lnTo>
                <a:lnTo>
                  <a:pt x="688009" y="3173057"/>
                </a:lnTo>
                <a:lnTo>
                  <a:pt x="718629" y="3205823"/>
                </a:lnTo>
                <a:lnTo>
                  <a:pt x="749985" y="3237877"/>
                </a:lnTo>
                <a:lnTo>
                  <a:pt x="782053" y="3269234"/>
                </a:lnTo>
                <a:lnTo>
                  <a:pt x="814806" y="3299866"/>
                </a:lnTo>
                <a:lnTo>
                  <a:pt x="848245" y="3329749"/>
                </a:lnTo>
                <a:lnTo>
                  <a:pt x="882357" y="3358896"/>
                </a:lnTo>
                <a:lnTo>
                  <a:pt x="917130" y="3387280"/>
                </a:lnTo>
                <a:lnTo>
                  <a:pt x="952550" y="3414877"/>
                </a:lnTo>
                <a:lnTo>
                  <a:pt x="988593" y="3441700"/>
                </a:lnTo>
                <a:lnTo>
                  <a:pt x="1025258" y="3467709"/>
                </a:lnTo>
                <a:lnTo>
                  <a:pt x="1028700" y="3470046"/>
                </a:lnTo>
                <a:lnTo>
                  <a:pt x="1028700" y="200380"/>
                </a:lnTo>
                <a:close/>
              </a:path>
              <a:path w="1028700" h="3670935">
                <a:moveTo>
                  <a:pt x="1028700" y="0"/>
                </a:moveTo>
                <a:lnTo>
                  <a:pt x="977938" y="32067"/>
                </a:lnTo>
                <a:lnTo>
                  <a:pt x="940663" y="56997"/>
                </a:lnTo>
                <a:lnTo>
                  <a:pt x="903922" y="82677"/>
                </a:lnTo>
                <a:lnTo>
                  <a:pt x="867752" y="109093"/>
                </a:lnTo>
                <a:lnTo>
                  <a:pt x="832154" y="136232"/>
                </a:lnTo>
                <a:lnTo>
                  <a:pt x="797140" y="164096"/>
                </a:lnTo>
                <a:lnTo>
                  <a:pt x="762723" y="192659"/>
                </a:lnTo>
                <a:lnTo>
                  <a:pt x="728916" y="221932"/>
                </a:lnTo>
                <a:lnTo>
                  <a:pt x="695718" y="251866"/>
                </a:lnTo>
                <a:lnTo>
                  <a:pt x="663143" y="282486"/>
                </a:lnTo>
                <a:lnTo>
                  <a:pt x="631215" y="313766"/>
                </a:lnTo>
                <a:lnTo>
                  <a:pt x="599948" y="345694"/>
                </a:lnTo>
                <a:lnTo>
                  <a:pt x="569328" y="378256"/>
                </a:lnTo>
                <a:lnTo>
                  <a:pt x="539381" y="411454"/>
                </a:lnTo>
                <a:lnTo>
                  <a:pt x="510120" y="445274"/>
                </a:lnTo>
                <a:lnTo>
                  <a:pt x="481558" y="479691"/>
                </a:lnTo>
                <a:lnTo>
                  <a:pt x="453694" y="514705"/>
                </a:lnTo>
                <a:lnTo>
                  <a:pt x="426542" y="550303"/>
                </a:lnTo>
                <a:lnTo>
                  <a:pt x="400126" y="586473"/>
                </a:lnTo>
                <a:lnTo>
                  <a:pt x="374446" y="623214"/>
                </a:lnTo>
                <a:lnTo>
                  <a:pt x="349516" y="660501"/>
                </a:lnTo>
                <a:lnTo>
                  <a:pt x="325348" y="698322"/>
                </a:lnTo>
                <a:lnTo>
                  <a:pt x="301955" y="736676"/>
                </a:lnTo>
                <a:lnTo>
                  <a:pt x="279336" y="775550"/>
                </a:lnTo>
                <a:lnTo>
                  <a:pt x="257517" y="814920"/>
                </a:lnTo>
                <a:lnTo>
                  <a:pt x="236499" y="854798"/>
                </a:lnTo>
                <a:lnTo>
                  <a:pt x="216306" y="895159"/>
                </a:lnTo>
                <a:lnTo>
                  <a:pt x="196926" y="935990"/>
                </a:lnTo>
                <a:lnTo>
                  <a:pt x="178396" y="977290"/>
                </a:lnTo>
                <a:lnTo>
                  <a:pt x="160705" y="1019035"/>
                </a:lnTo>
                <a:lnTo>
                  <a:pt x="143878" y="1061224"/>
                </a:lnTo>
                <a:lnTo>
                  <a:pt x="127914" y="1103845"/>
                </a:lnTo>
                <a:lnTo>
                  <a:pt x="112839" y="1146886"/>
                </a:lnTo>
                <a:lnTo>
                  <a:pt x="98653" y="1190332"/>
                </a:lnTo>
                <a:lnTo>
                  <a:pt x="85382" y="1234173"/>
                </a:lnTo>
                <a:lnTo>
                  <a:pt x="73012" y="1278394"/>
                </a:lnTo>
                <a:lnTo>
                  <a:pt x="61569" y="1322997"/>
                </a:lnTo>
                <a:lnTo>
                  <a:pt x="51079" y="1367967"/>
                </a:lnTo>
                <a:lnTo>
                  <a:pt x="41529" y="1413243"/>
                </a:lnTo>
                <a:lnTo>
                  <a:pt x="32943" y="1458861"/>
                </a:lnTo>
                <a:lnTo>
                  <a:pt x="25311" y="1504835"/>
                </a:lnTo>
                <a:lnTo>
                  <a:pt x="18669" y="1551139"/>
                </a:lnTo>
                <a:lnTo>
                  <a:pt x="13017" y="1597761"/>
                </a:lnTo>
                <a:lnTo>
                  <a:pt x="8356" y="1644688"/>
                </a:lnTo>
                <a:lnTo>
                  <a:pt x="4724" y="1691906"/>
                </a:lnTo>
                <a:lnTo>
                  <a:pt x="2108" y="1739417"/>
                </a:lnTo>
                <a:lnTo>
                  <a:pt x="533" y="1787194"/>
                </a:lnTo>
                <a:lnTo>
                  <a:pt x="0" y="1835200"/>
                </a:lnTo>
                <a:lnTo>
                  <a:pt x="533" y="1883206"/>
                </a:lnTo>
                <a:lnTo>
                  <a:pt x="2108" y="1930946"/>
                </a:lnTo>
                <a:lnTo>
                  <a:pt x="4711" y="1978431"/>
                </a:lnTo>
                <a:lnTo>
                  <a:pt x="8356" y="2025637"/>
                </a:lnTo>
                <a:lnTo>
                  <a:pt x="13004" y="2072551"/>
                </a:lnTo>
                <a:lnTo>
                  <a:pt x="18656" y="2119172"/>
                </a:lnTo>
                <a:lnTo>
                  <a:pt x="25298" y="2165477"/>
                </a:lnTo>
                <a:lnTo>
                  <a:pt x="32918" y="2211476"/>
                </a:lnTo>
                <a:lnTo>
                  <a:pt x="41516" y="2257133"/>
                </a:lnTo>
                <a:lnTo>
                  <a:pt x="51079" y="2302459"/>
                </a:lnTo>
                <a:lnTo>
                  <a:pt x="61569" y="2347391"/>
                </a:lnTo>
                <a:lnTo>
                  <a:pt x="72986" y="2391918"/>
                </a:lnTo>
                <a:lnTo>
                  <a:pt x="85318" y="2436050"/>
                </a:lnTo>
                <a:lnTo>
                  <a:pt x="98564" y="2479789"/>
                </a:lnTo>
                <a:lnTo>
                  <a:pt x="112839" y="2523540"/>
                </a:lnTo>
                <a:lnTo>
                  <a:pt x="127914" y="2566581"/>
                </a:lnTo>
                <a:lnTo>
                  <a:pt x="143878" y="2609189"/>
                </a:lnTo>
                <a:lnTo>
                  <a:pt x="160705" y="2651379"/>
                </a:lnTo>
                <a:lnTo>
                  <a:pt x="178396" y="2693136"/>
                </a:lnTo>
                <a:lnTo>
                  <a:pt x="196926" y="2734424"/>
                </a:lnTo>
                <a:lnTo>
                  <a:pt x="216306" y="2775267"/>
                </a:lnTo>
                <a:lnTo>
                  <a:pt x="236499" y="2815615"/>
                </a:lnTo>
                <a:lnTo>
                  <a:pt x="257517" y="2855493"/>
                </a:lnTo>
                <a:lnTo>
                  <a:pt x="279336" y="2894876"/>
                </a:lnTo>
                <a:lnTo>
                  <a:pt x="301955" y="2933750"/>
                </a:lnTo>
                <a:lnTo>
                  <a:pt x="325348" y="2972092"/>
                </a:lnTo>
                <a:lnTo>
                  <a:pt x="349516" y="3009925"/>
                </a:lnTo>
                <a:lnTo>
                  <a:pt x="374446" y="3047212"/>
                </a:lnTo>
                <a:lnTo>
                  <a:pt x="400126" y="3083941"/>
                </a:lnTo>
                <a:lnTo>
                  <a:pt x="426542" y="3120110"/>
                </a:lnTo>
                <a:lnTo>
                  <a:pt x="453694" y="3155708"/>
                </a:lnTo>
                <a:lnTo>
                  <a:pt x="481558" y="3190722"/>
                </a:lnTo>
                <a:lnTo>
                  <a:pt x="510120" y="3225139"/>
                </a:lnTo>
                <a:lnTo>
                  <a:pt x="539381" y="3258947"/>
                </a:lnTo>
                <a:lnTo>
                  <a:pt x="569328" y="3292144"/>
                </a:lnTo>
                <a:lnTo>
                  <a:pt x="599948" y="3324720"/>
                </a:lnTo>
                <a:lnTo>
                  <a:pt x="631215" y="3356635"/>
                </a:lnTo>
                <a:lnTo>
                  <a:pt x="663143" y="3387915"/>
                </a:lnTo>
                <a:lnTo>
                  <a:pt x="695718" y="3418535"/>
                </a:lnTo>
                <a:lnTo>
                  <a:pt x="728916" y="3448481"/>
                </a:lnTo>
                <a:lnTo>
                  <a:pt x="762723" y="3477742"/>
                </a:lnTo>
                <a:lnTo>
                  <a:pt x="797140" y="3506305"/>
                </a:lnTo>
                <a:lnTo>
                  <a:pt x="832154" y="3534168"/>
                </a:lnTo>
                <a:lnTo>
                  <a:pt x="867752" y="3561308"/>
                </a:lnTo>
                <a:lnTo>
                  <a:pt x="903922" y="3587724"/>
                </a:lnTo>
                <a:lnTo>
                  <a:pt x="940663" y="3613404"/>
                </a:lnTo>
                <a:lnTo>
                  <a:pt x="977938" y="3638334"/>
                </a:lnTo>
                <a:lnTo>
                  <a:pt x="1015771" y="3662502"/>
                </a:lnTo>
                <a:lnTo>
                  <a:pt x="1028700" y="3670389"/>
                </a:lnTo>
                <a:lnTo>
                  <a:pt x="1028700" y="3604222"/>
                </a:lnTo>
                <a:lnTo>
                  <a:pt x="1018755" y="3597948"/>
                </a:lnTo>
                <a:lnTo>
                  <a:pt x="981290" y="3573195"/>
                </a:lnTo>
                <a:lnTo>
                  <a:pt x="944384" y="3547668"/>
                </a:lnTo>
                <a:lnTo>
                  <a:pt x="908062" y="3521379"/>
                </a:lnTo>
                <a:lnTo>
                  <a:pt x="872324" y="3494328"/>
                </a:lnTo>
                <a:lnTo>
                  <a:pt x="837184" y="3466554"/>
                </a:lnTo>
                <a:lnTo>
                  <a:pt x="802665" y="3438042"/>
                </a:lnTo>
                <a:lnTo>
                  <a:pt x="768756" y="3408832"/>
                </a:lnTo>
                <a:lnTo>
                  <a:pt x="735482" y="3378898"/>
                </a:lnTo>
                <a:lnTo>
                  <a:pt x="702856" y="3348278"/>
                </a:lnTo>
                <a:lnTo>
                  <a:pt x="670890" y="3316986"/>
                </a:lnTo>
                <a:lnTo>
                  <a:pt x="639597" y="3285020"/>
                </a:lnTo>
                <a:lnTo>
                  <a:pt x="608977" y="3252393"/>
                </a:lnTo>
                <a:lnTo>
                  <a:pt x="579043" y="3219119"/>
                </a:lnTo>
                <a:lnTo>
                  <a:pt x="549821" y="3185210"/>
                </a:lnTo>
                <a:lnTo>
                  <a:pt x="521322" y="3150679"/>
                </a:lnTo>
                <a:lnTo>
                  <a:pt x="493534" y="3115551"/>
                </a:lnTo>
                <a:lnTo>
                  <a:pt x="466496" y="3079813"/>
                </a:lnTo>
                <a:lnTo>
                  <a:pt x="440207" y="3043478"/>
                </a:lnTo>
                <a:lnTo>
                  <a:pt x="414680" y="3006585"/>
                </a:lnTo>
                <a:lnTo>
                  <a:pt x="389928" y="2969120"/>
                </a:lnTo>
                <a:lnTo>
                  <a:pt x="365963" y="2931109"/>
                </a:lnTo>
                <a:lnTo>
                  <a:pt x="342785" y="2892552"/>
                </a:lnTo>
                <a:lnTo>
                  <a:pt x="320421" y="2853461"/>
                </a:lnTo>
                <a:lnTo>
                  <a:pt x="298881" y="2813850"/>
                </a:lnTo>
                <a:lnTo>
                  <a:pt x="278168" y="2773743"/>
                </a:lnTo>
                <a:lnTo>
                  <a:pt x="258305" y="2733141"/>
                </a:lnTo>
                <a:lnTo>
                  <a:pt x="239293" y="2692057"/>
                </a:lnTo>
                <a:lnTo>
                  <a:pt x="221157" y="2650502"/>
                </a:lnTo>
                <a:lnTo>
                  <a:pt x="203885" y="2608478"/>
                </a:lnTo>
                <a:lnTo>
                  <a:pt x="187515" y="2566022"/>
                </a:lnTo>
                <a:lnTo>
                  <a:pt x="172046" y="2523121"/>
                </a:lnTo>
                <a:lnTo>
                  <a:pt x="157581" y="2480094"/>
                </a:lnTo>
                <a:lnTo>
                  <a:pt x="143916" y="2436253"/>
                </a:lnTo>
                <a:lnTo>
                  <a:pt x="131191" y="2392019"/>
                </a:lnTo>
                <a:lnTo>
                  <a:pt x="119418" y="2347417"/>
                </a:lnTo>
                <a:lnTo>
                  <a:pt x="108623" y="2302484"/>
                </a:lnTo>
                <a:lnTo>
                  <a:pt x="98806" y="2257221"/>
                </a:lnTo>
                <a:lnTo>
                  <a:pt x="89979" y="2211590"/>
                </a:lnTo>
                <a:lnTo>
                  <a:pt x="82143" y="2165629"/>
                </a:lnTo>
                <a:lnTo>
                  <a:pt x="75311" y="2119325"/>
                </a:lnTo>
                <a:lnTo>
                  <a:pt x="69507" y="2072703"/>
                </a:lnTo>
                <a:lnTo>
                  <a:pt x="64719" y="2025777"/>
                </a:lnTo>
                <a:lnTo>
                  <a:pt x="60985" y="1978558"/>
                </a:lnTo>
                <a:lnTo>
                  <a:pt x="58305" y="1931060"/>
                </a:lnTo>
                <a:lnTo>
                  <a:pt x="56680" y="1883283"/>
                </a:lnTo>
                <a:lnTo>
                  <a:pt x="56134" y="1835238"/>
                </a:lnTo>
                <a:lnTo>
                  <a:pt x="56680" y="1787207"/>
                </a:lnTo>
                <a:lnTo>
                  <a:pt x="58293" y="1739468"/>
                </a:lnTo>
                <a:lnTo>
                  <a:pt x="60985" y="1691982"/>
                </a:lnTo>
                <a:lnTo>
                  <a:pt x="64719" y="1644789"/>
                </a:lnTo>
                <a:lnTo>
                  <a:pt x="69494" y="1597863"/>
                </a:lnTo>
                <a:lnTo>
                  <a:pt x="75298" y="1551254"/>
                </a:lnTo>
                <a:lnTo>
                  <a:pt x="82130" y="1504937"/>
                </a:lnTo>
                <a:lnTo>
                  <a:pt x="89966" y="1458950"/>
                </a:lnTo>
                <a:lnTo>
                  <a:pt x="98793" y="1413281"/>
                </a:lnTo>
                <a:lnTo>
                  <a:pt x="108623" y="1367967"/>
                </a:lnTo>
                <a:lnTo>
                  <a:pt x="119405" y="1323060"/>
                </a:lnTo>
                <a:lnTo>
                  <a:pt x="131152" y="1278534"/>
                </a:lnTo>
                <a:lnTo>
                  <a:pt x="143852" y="1234389"/>
                </a:lnTo>
                <a:lnTo>
                  <a:pt x="157480" y="1190650"/>
                </a:lnTo>
                <a:lnTo>
                  <a:pt x="172046" y="1147330"/>
                </a:lnTo>
                <a:lnTo>
                  <a:pt x="187515" y="1104430"/>
                </a:lnTo>
                <a:lnTo>
                  <a:pt x="203885" y="1061961"/>
                </a:lnTo>
                <a:lnTo>
                  <a:pt x="221157" y="1019949"/>
                </a:lnTo>
                <a:lnTo>
                  <a:pt x="239293" y="978382"/>
                </a:lnTo>
                <a:lnTo>
                  <a:pt x="258305" y="937298"/>
                </a:lnTo>
                <a:lnTo>
                  <a:pt x="278168" y="896696"/>
                </a:lnTo>
                <a:lnTo>
                  <a:pt x="298881" y="856576"/>
                </a:lnTo>
                <a:lnTo>
                  <a:pt x="320421" y="816978"/>
                </a:lnTo>
                <a:lnTo>
                  <a:pt x="342785" y="777887"/>
                </a:lnTo>
                <a:lnTo>
                  <a:pt x="365963" y="739330"/>
                </a:lnTo>
                <a:lnTo>
                  <a:pt x="389928" y="701319"/>
                </a:lnTo>
                <a:lnTo>
                  <a:pt x="414680" y="663854"/>
                </a:lnTo>
                <a:lnTo>
                  <a:pt x="440207" y="626948"/>
                </a:lnTo>
                <a:lnTo>
                  <a:pt x="466496" y="590626"/>
                </a:lnTo>
                <a:lnTo>
                  <a:pt x="493534" y="554888"/>
                </a:lnTo>
                <a:lnTo>
                  <a:pt x="521322" y="519747"/>
                </a:lnTo>
                <a:lnTo>
                  <a:pt x="549821" y="485216"/>
                </a:lnTo>
                <a:lnTo>
                  <a:pt x="579043" y="451319"/>
                </a:lnTo>
                <a:lnTo>
                  <a:pt x="608977" y="418045"/>
                </a:lnTo>
                <a:lnTo>
                  <a:pt x="639597" y="385419"/>
                </a:lnTo>
                <a:lnTo>
                  <a:pt x="670890" y="353453"/>
                </a:lnTo>
                <a:lnTo>
                  <a:pt x="702856" y="322148"/>
                </a:lnTo>
                <a:lnTo>
                  <a:pt x="735482" y="291528"/>
                </a:lnTo>
                <a:lnTo>
                  <a:pt x="768756" y="261607"/>
                </a:lnTo>
                <a:lnTo>
                  <a:pt x="802665" y="232384"/>
                </a:lnTo>
                <a:lnTo>
                  <a:pt x="837184" y="203873"/>
                </a:lnTo>
                <a:lnTo>
                  <a:pt x="872324" y="176098"/>
                </a:lnTo>
                <a:lnTo>
                  <a:pt x="908062" y="149059"/>
                </a:lnTo>
                <a:lnTo>
                  <a:pt x="944384" y="122770"/>
                </a:lnTo>
                <a:lnTo>
                  <a:pt x="981290" y="97231"/>
                </a:lnTo>
                <a:lnTo>
                  <a:pt x="1018755" y="72478"/>
                </a:lnTo>
                <a:lnTo>
                  <a:pt x="1028700" y="66205"/>
                </a:lnTo>
                <a:lnTo>
                  <a:pt x="102870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00497" y="1676353"/>
            <a:ext cx="7265034" cy="954107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440"/>
              </a:spcBef>
            </a:pPr>
            <a:r>
              <a:rPr sz="3100" spc="-6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4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60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20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55" dirty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39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20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6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12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8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100" spc="-8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3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3100" spc="-39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00" spc="-1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0497" y="3585435"/>
            <a:ext cx="8690610" cy="1583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25"/>
              </a:spcBef>
            </a:pPr>
            <a:r>
              <a:rPr sz="2700" dirty="0">
                <a:solidFill>
                  <a:srgbClr val="244257"/>
                </a:solidFill>
                <a:latin typeface="Calibri"/>
                <a:cs typeface="Calibri"/>
              </a:rPr>
              <a:t>Gerçekten </a:t>
            </a:r>
            <a:r>
              <a:rPr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700" spc="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700" spc="-2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2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700" spc="-10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60" dirty="0" smtClean="0">
                <a:solidFill>
                  <a:srgbClr val="244257"/>
                </a:solidFill>
                <a:latin typeface="Calibri"/>
                <a:cs typeface="Calibri"/>
              </a:rPr>
              <a:t>sel </a:t>
            </a:r>
            <a:r>
              <a:rPr sz="2700" spc="30" dirty="0" smtClean="0">
                <a:solidFill>
                  <a:srgbClr val="244257"/>
                </a:solidFill>
                <a:latin typeface="Calibri"/>
                <a:cs typeface="Calibri"/>
              </a:rPr>
              <a:t>becer</a:t>
            </a:r>
            <a:r>
              <a:rPr lang="tr-TR" sz="270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45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lang="tr-TR" sz="2700" spc="-4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9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700" spc="2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" dirty="0" smtClean="0">
                <a:solidFill>
                  <a:srgbClr val="244257"/>
                </a:solidFill>
                <a:latin typeface="Calibri"/>
                <a:cs typeface="Calibri"/>
              </a:rPr>
              <a:t>zden </a:t>
            </a:r>
            <a:r>
              <a:rPr sz="2700" spc="-20" dirty="0">
                <a:solidFill>
                  <a:srgbClr val="244257"/>
                </a:solidFill>
                <a:latin typeface="Calibri"/>
                <a:cs typeface="Calibri"/>
              </a:rPr>
              <a:t>kaynaklanan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3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90" dirty="0">
                <a:solidFill>
                  <a:srgbClr val="244257"/>
                </a:solidFill>
                <a:latin typeface="Calibri"/>
                <a:cs typeface="Calibri"/>
              </a:rPr>
              <a:t>durum </a:t>
            </a:r>
            <a:r>
              <a:rPr sz="2700" spc="-1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305" dirty="0">
                <a:solidFill>
                  <a:srgbClr val="244257"/>
                </a:solidFill>
                <a:latin typeface="Calibri"/>
                <a:cs typeface="Calibri"/>
              </a:rPr>
              <a:t>mu</a:t>
            </a:r>
            <a:r>
              <a:rPr sz="2700" spc="-22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229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244257"/>
                </a:solidFill>
                <a:latin typeface="Calibri"/>
                <a:cs typeface="Calibri"/>
              </a:rPr>
              <a:t>yoksa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55" dirty="0" smtClean="0">
                <a:solidFill>
                  <a:srgbClr val="244257"/>
                </a:solidFill>
                <a:latin typeface="Calibri"/>
                <a:cs typeface="Calibri"/>
              </a:rPr>
              <a:t>yeter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5" dirty="0" smtClean="0">
                <a:solidFill>
                  <a:srgbClr val="244257"/>
                </a:solidFill>
                <a:latin typeface="Calibri"/>
                <a:cs typeface="Calibri"/>
              </a:rPr>
              <a:t>nce</a:t>
            </a:r>
            <a:r>
              <a:rPr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dirty="0" smtClean="0">
                <a:solidFill>
                  <a:srgbClr val="244257"/>
                </a:solidFill>
                <a:latin typeface="Calibri"/>
                <a:cs typeface="Calibri"/>
              </a:rPr>
              <a:t>çalışmadığınız</a:t>
            </a:r>
            <a:r>
              <a:rPr lang="tr-TR" sz="2700" spc="6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9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0" dirty="0" smtClean="0">
                <a:solidFill>
                  <a:srgbClr val="244257"/>
                </a:solidFill>
                <a:latin typeface="Calibri"/>
                <a:cs typeface="Calibri"/>
              </a:rPr>
              <a:t>veya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65" dirty="0">
                <a:solidFill>
                  <a:srgbClr val="244257"/>
                </a:solidFill>
                <a:latin typeface="Calibri"/>
                <a:cs typeface="Calibri"/>
              </a:rPr>
              <a:t>konuda</a:t>
            </a:r>
            <a:r>
              <a:rPr sz="27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85" dirty="0">
                <a:solidFill>
                  <a:srgbClr val="244257"/>
                </a:solidFill>
                <a:latin typeface="Calibri"/>
                <a:cs typeface="Calibri"/>
              </a:rPr>
              <a:t>temel </a:t>
            </a:r>
            <a:r>
              <a:rPr sz="2700" spc="-60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lg</a:t>
            </a:r>
            <a:r>
              <a:rPr lang="tr-TR"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0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700" spc="165" dirty="0" smtClean="0">
                <a:solidFill>
                  <a:srgbClr val="244257"/>
                </a:solidFill>
                <a:latin typeface="Calibri"/>
                <a:cs typeface="Calibri"/>
              </a:rPr>
              <a:t>i </a:t>
            </a:r>
            <a:r>
              <a:rPr sz="2700" dirty="0" smtClean="0">
                <a:solidFill>
                  <a:srgbClr val="244257"/>
                </a:solidFill>
                <a:latin typeface="Calibri"/>
                <a:cs typeface="Calibri"/>
              </a:rPr>
              <a:t>anlamadığınız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7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3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700" spc="-1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190" dirty="0" smtClean="0">
                <a:solidFill>
                  <a:srgbClr val="244257"/>
                </a:solidFill>
                <a:latin typeface="Calibri"/>
                <a:cs typeface="Calibri"/>
              </a:rPr>
              <a:t>i  </a:t>
            </a:r>
            <a:r>
              <a:rPr sz="2700" spc="10" dirty="0" smtClean="0">
                <a:solidFill>
                  <a:srgbClr val="244257"/>
                </a:solidFill>
                <a:latin typeface="Calibri"/>
                <a:cs typeface="Calibri"/>
              </a:rPr>
              <a:t>yapamadığınızı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75" dirty="0">
                <a:solidFill>
                  <a:srgbClr val="244257"/>
                </a:solidFill>
                <a:latin typeface="Calibri"/>
                <a:cs typeface="Calibri"/>
              </a:rPr>
              <a:t>bulmanız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2700" spc="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700" spc="-3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3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-13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0497" y="6502472"/>
            <a:ext cx="8818245" cy="290720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715">
              <a:lnSpc>
                <a:spcPts val="3229"/>
              </a:lnSpc>
              <a:spcBef>
                <a:spcPts val="450"/>
              </a:spcBef>
              <a:tabLst>
                <a:tab pos="862965" algn="l"/>
                <a:tab pos="1391920" algn="l"/>
                <a:tab pos="2912110" algn="l"/>
                <a:tab pos="3641725" algn="l"/>
                <a:tab pos="4171950" algn="l"/>
                <a:tab pos="5055235" algn="l"/>
                <a:tab pos="6050280" algn="l"/>
                <a:tab pos="8180705" algn="l"/>
              </a:tabLst>
            </a:pPr>
            <a:r>
              <a:rPr sz="2900" spc="20" dirty="0">
                <a:solidFill>
                  <a:srgbClr val="244257"/>
                </a:solidFill>
                <a:latin typeface="Calibri"/>
                <a:cs typeface="Calibri"/>
              </a:rPr>
              <a:t>Eğer	</a:t>
            </a:r>
            <a:r>
              <a:rPr sz="2900" spc="-90" dirty="0">
                <a:solidFill>
                  <a:srgbClr val="244257"/>
                </a:solidFill>
                <a:latin typeface="Calibri"/>
                <a:cs typeface="Calibri"/>
              </a:rPr>
              <a:t>en	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başından	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ben	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bu	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ders</a:t>
            </a: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zaten	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yapamıyorum	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1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ye </a:t>
            </a:r>
            <a:r>
              <a:rPr sz="2900" spc="-6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başlarsanız</a:t>
            </a:r>
            <a:r>
              <a:rPr sz="2850" spc="-2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850" spc="1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şte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zaman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gerçekten</a:t>
            </a:r>
            <a:r>
              <a:rPr sz="29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244257"/>
                </a:solidFill>
                <a:latin typeface="Calibri"/>
                <a:cs typeface="Calibri"/>
              </a:rPr>
              <a:t>başarısız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5" dirty="0">
                <a:solidFill>
                  <a:srgbClr val="244257"/>
                </a:solidFill>
                <a:latin typeface="Calibri"/>
                <a:cs typeface="Calibri"/>
              </a:rPr>
              <a:t>olursunuz</a:t>
            </a:r>
            <a:r>
              <a:rPr sz="28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ts val="3229"/>
              </a:lnSpc>
              <a:tabLst>
                <a:tab pos="541020" algn="l"/>
                <a:tab pos="1737995" algn="l"/>
                <a:tab pos="2270760" algn="l"/>
                <a:tab pos="4652010" algn="l"/>
                <a:tab pos="5715635" algn="l"/>
                <a:tab pos="6228715" algn="l"/>
                <a:tab pos="7894320" algn="l"/>
              </a:tabLst>
            </a:pP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-30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2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204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04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6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204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7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2900" spc="30" dirty="0">
                <a:solidFill>
                  <a:srgbClr val="244257"/>
                </a:solidFill>
                <a:latin typeface="Calibri"/>
                <a:cs typeface="Calibri"/>
              </a:rPr>
              <a:t>yapamadığınıza</a:t>
            </a:r>
            <a:r>
              <a:rPr sz="29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odaklanın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2900" spc="1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04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-2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2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8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7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2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-34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0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bulmaya 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283" y="7901567"/>
            <a:ext cx="4280535" cy="2385695"/>
            <a:chOff x="58283" y="7901567"/>
            <a:chExt cx="4280535" cy="2385695"/>
          </a:xfrm>
        </p:grpSpPr>
        <p:sp>
          <p:nvSpPr>
            <p:cNvPr id="9" name="object 9"/>
            <p:cNvSpPr/>
            <p:nvPr/>
          </p:nvSpPr>
          <p:spPr>
            <a:xfrm>
              <a:off x="58283" y="8594565"/>
              <a:ext cx="4280535" cy="1692910"/>
            </a:xfrm>
            <a:custGeom>
              <a:avLst/>
              <a:gdLst/>
              <a:ahLst/>
              <a:cxnLst/>
              <a:rect l="l" t="t" r="r" b="b"/>
              <a:pathLst>
                <a:path w="4280535" h="1692909">
                  <a:moveTo>
                    <a:pt x="135799" y="1692434"/>
                  </a:moveTo>
                  <a:lnTo>
                    <a:pt x="0" y="1692434"/>
                  </a:lnTo>
                  <a:lnTo>
                    <a:pt x="8133" y="1658457"/>
                  </a:lnTo>
                  <a:lnTo>
                    <a:pt x="20619" y="1611035"/>
                  </a:lnTo>
                  <a:lnTo>
                    <a:pt x="34155" y="1563955"/>
                  </a:lnTo>
                  <a:lnTo>
                    <a:pt x="48735" y="1517232"/>
                  </a:lnTo>
                  <a:lnTo>
                    <a:pt x="64353" y="1470880"/>
                  </a:lnTo>
                  <a:lnTo>
                    <a:pt x="81003" y="1424913"/>
                  </a:lnTo>
                  <a:lnTo>
                    <a:pt x="98679" y="1379346"/>
                  </a:lnTo>
                  <a:lnTo>
                    <a:pt x="117376" y="1334194"/>
                  </a:lnTo>
                  <a:lnTo>
                    <a:pt x="137089" y="1289471"/>
                  </a:lnTo>
                  <a:lnTo>
                    <a:pt x="157810" y="1245191"/>
                  </a:lnTo>
                  <a:lnTo>
                    <a:pt x="179535" y="1201370"/>
                  </a:lnTo>
                  <a:lnTo>
                    <a:pt x="202258" y="1158021"/>
                  </a:lnTo>
                  <a:lnTo>
                    <a:pt x="225972" y="1115159"/>
                  </a:lnTo>
                  <a:lnTo>
                    <a:pt x="250673" y="1072799"/>
                  </a:lnTo>
                  <a:lnTo>
                    <a:pt x="276353" y="1030954"/>
                  </a:lnTo>
                  <a:lnTo>
                    <a:pt x="303009" y="989641"/>
                  </a:lnTo>
                  <a:lnTo>
                    <a:pt x="330633" y="948872"/>
                  </a:lnTo>
                  <a:lnTo>
                    <a:pt x="359219" y="908663"/>
                  </a:lnTo>
                  <a:lnTo>
                    <a:pt x="388764" y="869028"/>
                  </a:lnTo>
                  <a:lnTo>
                    <a:pt x="419259" y="829982"/>
                  </a:lnTo>
                  <a:lnTo>
                    <a:pt x="450700" y="791539"/>
                  </a:lnTo>
                  <a:lnTo>
                    <a:pt x="483081" y="753714"/>
                  </a:lnTo>
                  <a:lnTo>
                    <a:pt x="516396" y="716521"/>
                  </a:lnTo>
                  <a:lnTo>
                    <a:pt x="550640" y="679974"/>
                  </a:lnTo>
                  <a:lnTo>
                    <a:pt x="585805" y="644089"/>
                  </a:lnTo>
                  <a:lnTo>
                    <a:pt x="621691" y="608923"/>
                  </a:lnTo>
                  <a:lnTo>
                    <a:pt x="658237" y="574680"/>
                  </a:lnTo>
                  <a:lnTo>
                    <a:pt x="695430" y="541365"/>
                  </a:lnTo>
                  <a:lnTo>
                    <a:pt x="733256" y="508984"/>
                  </a:lnTo>
                  <a:lnTo>
                    <a:pt x="771699" y="477543"/>
                  </a:lnTo>
                  <a:lnTo>
                    <a:pt x="810745" y="447047"/>
                  </a:lnTo>
                  <a:lnTo>
                    <a:pt x="850380" y="417503"/>
                  </a:lnTo>
                  <a:lnTo>
                    <a:pt x="890588" y="388916"/>
                  </a:lnTo>
                  <a:lnTo>
                    <a:pt x="931357" y="361292"/>
                  </a:lnTo>
                  <a:lnTo>
                    <a:pt x="972671" y="334637"/>
                  </a:lnTo>
                  <a:lnTo>
                    <a:pt x="1014515" y="308956"/>
                  </a:lnTo>
                  <a:lnTo>
                    <a:pt x="1056875" y="284256"/>
                  </a:lnTo>
                  <a:lnTo>
                    <a:pt x="1099737" y="260541"/>
                  </a:lnTo>
                  <a:lnTo>
                    <a:pt x="1143086" y="237819"/>
                  </a:lnTo>
                  <a:lnTo>
                    <a:pt x="1186908" y="216094"/>
                  </a:lnTo>
                  <a:lnTo>
                    <a:pt x="1231187" y="195372"/>
                  </a:lnTo>
                  <a:lnTo>
                    <a:pt x="1275911" y="175660"/>
                  </a:lnTo>
                  <a:lnTo>
                    <a:pt x="1321063" y="156963"/>
                  </a:lnTo>
                  <a:lnTo>
                    <a:pt x="1366629" y="139286"/>
                  </a:lnTo>
                  <a:lnTo>
                    <a:pt x="1412596" y="122636"/>
                  </a:lnTo>
                  <a:lnTo>
                    <a:pt x="1458948" y="107019"/>
                  </a:lnTo>
                  <a:lnTo>
                    <a:pt x="1505672" y="92439"/>
                  </a:lnTo>
                  <a:lnTo>
                    <a:pt x="1552751" y="78903"/>
                  </a:lnTo>
                  <a:lnTo>
                    <a:pt x="1600173" y="66417"/>
                  </a:lnTo>
                  <a:lnTo>
                    <a:pt x="1647922" y="54986"/>
                  </a:lnTo>
                  <a:lnTo>
                    <a:pt x="1695984" y="44617"/>
                  </a:lnTo>
                  <a:lnTo>
                    <a:pt x="1744345" y="35314"/>
                  </a:lnTo>
                  <a:lnTo>
                    <a:pt x="1792989" y="27085"/>
                  </a:lnTo>
                  <a:lnTo>
                    <a:pt x="1841903" y="19933"/>
                  </a:lnTo>
                  <a:lnTo>
                    <a:pt x="1891072" y="13867"/>
                  </a:lnTo>
                  <a:lnTo>
                    <a:pt x="1940481" y="8890"/>
                  </a:lnTo>
                  <a:lnTo>
                    <a:pt x="1990116" y="5009"/>
                  </a:lnTo>
                  <a:lnTo>
                    <a:pt x="2039963" y="2230"/>
                  </a:lnTo>
                  <a:lnTo>
                    <a:pt x="2090006" y="558"/>
                  </a:lnTo>
                  <a:lnTo>
                    <a:pt x="2140232" y="0"/>
                  </a:lnTo>
                  <a:lnTo>
                    <a:pt x="2190458" y="558"/>
                  </a:lnTo>
                  <a:lnTo>
                    <a:pt x="2240501" y="2230"/>
                  </a:lnTo>
                  <a:lnTo>
                    <a:pt x="2290347" y="5009"/>
                  </a:lnTo>
                  <a:lnTo>
                    <a:pt x="2339982" y="8890"/>
                  </a:lnTo>
                  <a:lnTo>
                    <a:pt x="2389392" y="13867"/>
                  </a:lnTo>
                  <a:lnTo>
                    <a:pt x="2438560" y="19933"/>
                  </a:lnTo>
                  <a:lnTo>
                    <a:pt x="2487474" y="27085"/>
                  </a:lnTo>
                  <a:lnTo>
                    <a:pt x="2536119" y="35314"/>
                  </a:lnTo>
                  <a:lnTo>
                    <a:pt x="2584479" y="44617"/>
                  </a:lnTo>
                  <a:lnTo>
                    <a:pt x="2632541" y="54986"/>
                  </a:lnTo>
                  <a:lnTo>
                    <a:pt x="2680291" y="66417"/>
                  </a:lnTo>
                  <a:lnTo>
                    <a:pt x="2727712" y="78903"/>
                  </a:lnTo>
                  <a:lnTo>
                    <a:pt x="2774792" y="92439"/>
                  </a:lnTo>
                  <a:lnTo>
                    <a:pt x="2821515" y="107019"/>
                  </a:lnTo>
                  <a:lnTo>
                    <a:pt x="2867867" y="122636"/>
                  </a:lnTo>
                  <a:lnTo>
                    <a:pt x="2893180" y="131805"/>
                  </a:lnTo>
                  <a:lnTo>
                    <a:pt x="2140232" y="131805"/>
                  </a:lnTo>
                  <a:lnTo>
                    <a:pt x="2090158" y="132397"/>
                  </a:lnTo>
                  <a:lnTo>
                    <a:pt x="2040280" y="134168"/>
                  </a:lnTo>
                  <a:lnTo>
                    <a:pt x="1990613" y="137112"/>
                  </a:lnTo>
                  <a:lnTo>
                    <a:pt x="1941173" y="141222"/>
                  </a:lnTo>
                  <a:lnTo>
                    <a:pt x="1891977" y="146491"/>
                  </a:lnTo>
                  <a:lnTo>
                    <a:pt x="1843041" y="152912"/>
                  </a:lnTo>
                  <a:lnTo>
                    <a:pt x="1794381" y="160479"/>
                  </a:lnTo>
                  <a:lnTo>
                    <a:pt x="1746013" y="169185"/>
                  </a:lnTo>
                  <a:lnTo>
                    <a:pt x="1697953" y="179023"/>
                  </a:lnTo>
                  <a:lnTo>
                    <a:pt x="1650218" y="189987"/>
                  </a:lnTo>
                  <a:lnTo>
                    <a:pt x="1602823" y="202069"/>
                  </a:lnTo>
                  <a:lnTo>
                    <a:pt x="1555785" y="215263"/>
                  </a:lnTo>
                  <a:lnTo>
                    <a:pt x="1509120" y="229562"/>
                  </a:lnTo>
                  <a:lnTo>
                    <a:pt x="1462843" y="244959"/>
                  </a:lnTo>
                  <a:lnTo>
                    <a:pt x="1416972" y="261448"/>
                  </a:lnTo>
                  <a:lnTo>
                    <a:pt x="1371521" y="279022"/>
                  </a:lnTo>
                  <a:lnTo>
                    <a:pt x="1326509" y="297675"/>
                  </a:lnTo>
                  <a:lnTo>
                    <a:pt x="1281949" y="317398"/>
                  </a:lnTo>
                  <a:lnTo>
                    <a:pt x="1237859" y="338187"/>
                  </a:lnTo>
                  <a:lnTo>
                    <a:pt x="1194255" y="360033"/>
                  </a:lnTo>
                  <a:lnTo>
                    <a:pt x="1151153" y="382930"/>
                  </a:lnTo>
                  <a:lnTo>
                    <a:pt x="1108569" y="406872"/>
                  </a:lnTo>
                  <a:lnTo>
                    <a:pt x="1066519" y="431851"/>
                  </a:lnTo>
                  <a:lnTo>
                    <a:pt x="1025019" y="457861"/>
                  </a:lnTo>
                  <a:lnTo>
                    <a:pt x="984086" y="484896"/>
                  </a:lnTo>
                  <a:lnTo>
                    <a:pt x="943735" y="512948"/>
                  </a:lnTo>
                  <a:lnTo>
                    <a:pt x="903983" y="542010"/>
                  </a:lnTo>
                  <a:lnTo>
                    <a:pt x="864846" y="572077"/>
                  </a:lnTo>
                  <a:lnTo>
                    <a:pt x="826340" y="603140"/>
                  </a:lnTo>
                  <a:lnTo>
                    <a:pt x="788481" y="635195"/>
                  </a:lnTo>
                  <a:lnTo>
                    <a:pt x="751285" y="668232"/>
                  </a:lnTo>
                  <a:lnTo>
                    <a:pt x="714769" y="702247"/>
                  </a:lnTo>
                  <a:lnTo>
                    <a:pt x="678948" y="737232"/>
                  </a:lnTo>
                  <a:lnTo>
                    <a:pt x="643963" y="773053"/>
                  </a:lnTo>
                  <a:lnTo>
                    <a:pt x="609948" y="809569"/>
                  </a:lnTo>
                  <a:lnTo>
                    <a:pt x="576911" y="846765"/>
                  </a:lnTo>
                  <a:lnTo>
                    <a:pt x="544857" y="884624"/>
                  </a:lnTo>
                  <a:lnTo>
                    <a:pt x="513793" y="923130"/>
                  </a:lnTo>
                  <a:lnTo>
                    <a:pt x="483727" y="962267"/>
                  </a:lnTo>
                  <a:lnTo>
                    <a:pt x="454664" y="1002019"/>
                  </a:lnTo>
                  <a:lnTo>
                    <a:pt x="426612" y="1042370"/>
                  </a:lnTo>
                  <a:lnTo>
                    <a:pt x="399578" y="1083303"/>
                  </a:lnTo>
                  <a:lnTo>
                    <a:pt x="373567" y="1124803"/>
                  </a:lnTo>
                  <a:lnTo>
                    <a:pt x="348588" y="1166853"/>
                  </a:lnTo>
                  <a:lnTo>
                    <a:pt x="324646" y="1209437"/>
                  </a:lnTo>
                  <a:lnTo>
                    <a:pt x="301749" y="1252539"/>
                  </a:lnTo>
                  <a:lnTo>
                    <a:pt x="279903" y="1296143"/>
                  </a:lnTo>
                  <a:lnTo>
                    <a:pt x="259115" y="1340233"/>
                  </a:lnTo>
                  <a:lnTo>
                    <a:pt x="239391" y="1384792"/>
                  </a:lnTo>
                  <a:lnTo>
                    <a:pt x="220739" y="1429805"/>
                  </a:lnTo>
                  <a:lnTo>
                    <a:pt x="203165" y="1475255"/>
                  </a:lnTo>
                  <a:lnTo>
                    <a:pt x="186676" y="1521127"/>
                  </a:lnTo>
                  <a:lnTo>
                    <a:pt x="171278" y="1567403"/>
                  </a:lnTo>
                  <a:lnTo>
                    <a:pt x="156979" y="1614069"/>
                  </a:lnTo>
                  <a:lnTo>
                    <a:pt x="143785" y="1661107"/>
                  </a:lnTo>
                  <a:lnTo>
                    <a:pt x="135799" y="1692434"/>
                  </a:lnTo>
                  <a:close/>
                </a:path>
                <a:path w="4280535" h="1692909">
                  <a:moveTo>
                    <a:pt x="4280425" y="1692434"/>
                  </a:moveTo>
                  <a:lnTo>
                    <a:pt x="4144665" y="1692434"/>
                  </a:lnTo>
                  <a:lnTo>
                    <a:pt x="4136679" y="1661107"/>
                  </a:lnTo>
                  <a:lnTo>
                    <a:pt x="4123485" y="1614069"/>
                  </a:lnTo>
                  <a:lnTo>
                    <a:pt x="4109186" y="1567403"/>
                  </a:lnTo>
                  <a:lnTo>
                    <a:pt x="4093788" y="1521127"/>
                  </a:lnTo>
                  <a:lnTo>
                    <a:pt x="4077299" y="1475255"/>
                  </a:lnTo>
                  <a:lnTo>
                    <a:pt x="4059725" y="1429805"/>
                  </a:lnTo>
                  <a:lnTo>
                    <a:pt x="4041073" y="1384792"/>
                  </a:lnTo>
                  <a:lnTo>
                    <a:pt x="4021349" y="1340233"/>
                  </a:lnTo>
                  <a:lnTo>
                    <a:pt x="4000561" y="1296143"/>
                  </a:lnTo>
                  <a:lnTo>
                    <a:pt x="3978715" y="1252539"/>
                  </a:lnTo>
                  <a:lnTo>
                    <a:pt x="3955817" y="1209437"/>
                  </a:lnTo>
                  <a:lnTo>
                    <a:pt x="3931876" y="1166853"/>
                  </a:lnTo>
                  <a:lnTo>
                    <a:pt x="3906896" y="1124803"/>
                  </a:lnTo>
                  <a:lnTo>
                    <a:pt x="3880886" y="1083303"/>
                  </a:lnTo>
                  <a:lnTo>
                    <a:pt x="3853851" y="1042370"/>
                  </a:lnTo>
                  <a:lnTo>
                    <a:pt x="3825800" y="1002019"/>
                  </a:lnTo>
                  <a:lnTo>
                    <a:pt x="3796737" y="962267"/>
                  </a:lnTo>
                  <a:lnTo>
                    <a:pt x="3766671" y="923130"/>
                  </a:lnTo>
                  <a:lnTo>
                    <a:pt x="3735607" y="884624"/>
                  </a:lnTo>
                  <a:lnTo>
                    <a:pt x="3703553" y="846765"/>
                  </a:lnTo>
                  <a:lnTo>
                    <a:pt x="3670515" y="809569"/>
                  </a:lnTo>
                  <a:lnTo>
                    <a:pt x="3636501" y="773052"/>
                  </a:lnTo>
                  <a:lnTo>
                    <a:pt x="3601516" y="737232"/>
                  </a:lnTo>
                  <a:lnTo>
                    <a:pt x="3565695" y="702247"/>
                  </a:lnTo>
                  <a:lnTo>
                    <a:pt x="3529179" y="668232"/>
                  </a:lnTo>
                  <a:lnTo>
                    <a:pt x="3491983" y="635194"/>
                  </a:lnTo>
                  <a:lnTo>
                    <a:pt x="3454124" y="603140"/>
                  </a:lnTo>
                  <a:lnTo>
                    <a:pt x="3415618" y="572077"/>
                  </a:lnTo>
                  <a:lnTo>
                    <a:pt x="3376481" y="542010"/>
                  </a:lnTo>
                  <a:lnTo>
                    <a:pt x="3336729" y="512948"/>
                  </a:lnTo>
                  <a:lnTo>
                    <a:pt x="3296378" y="484896"/>
                  </a:lnTo>
                  <a:lnTo>
                    <a:pt x="3255445" y="457861"/>
                  </a:lnTo>
                  <a:lnTo>
                    <a:pt x="3213945" y="431851"/>
                  </a:lnTo>
                  <a:lnTo>
                    <a:pt x="3171895" y="406872"/>
                  </a:lnTo>
                  <a:lnTo>
                    <a:pt x="3129311" y="382930"/>
                  </a:lnTo>
                  <a:lnTo>
                    <a:pt x="3086208" y="360033"/>
                  </a:lnTo>
                  <a:lnTo>
                    <a:pt x="3042604" y="338187"/>
                  </a:lnTo>
                  <a:lnTo>
                    <a:pt x="2998515" y="317398"/>
                  </a:lnTo>
                  <a:lnTo>
                    <a:pt x="2953955" y="297675"/>
                  </a:lnTo>
                  <a:lnTo>
                    <a:pt x="2908942" y="279022"/>
                  </a:lnTo>
                  <a:lnTo>
                    <a:pt x="2863492" y="261448"/>
                  </a:lnTo>
                  <a:lnTo>
                    <a:pt x="2817621" y="244959"/>
                  </a:lnTo>
                  <a:lnTo>
                    <a:pt x="2771344" y="229562"/>
                  </a:lnTo>
                  <a:lnTo>
                    <a:pt x="2724679" y="215263"/>
                  </a:lnTo>
                  <a:lnTo>
                    <a:pt x="2677640" y="202069"/>
                  </a:lnTo>
                  <a:lnTo>
                    <a:pt x="2630246" y="189987"/>
                  </a:lnTo>
                  <a:lnTo>
                    <a:pt x="2582510" y="179023"/>
                  </a:lnTo>
                  <a:lnTo>
                    <a:pt x="2534450" y="169185"/>
                  </a:lnTo>
                  <a:lnTo>
                    <a:pt x="2486083" y="160479"/>
                  </a:lnTo>
                  <a:lnTo>
                    <a:pt x="2437422" y="152912"/>
                  </a:lnTo>
                  <a:lnTo>
                    <a:pt x="2388486" y="146491"/>
                  </a:lnTo>
                  <a:lnTo>
                    <a:pt x="2339291" y="141222"/>
                  </a:lnTo>
                  <a:lnTo>
                    <a:pt x="2289851" y="137112"/>
                  </a:lnTo>
                  <a:lnTo>
                    <a:pt x="2240184" y="134168"/>
                  </a:lnTo>
                  <a:lnTo>
                    <a:pt x="2190306" y="132397"/>
                  </a:lnTo>
                  <a:lnTo>
                    <a:pt x="2140232" y="131805"/>
                  </a:lnTo>
                  <a:lnTo>
                    <a:pt x="2893180" y="131805"/>
                  </a:lnTo>
                  <a:lnTo>
                    <a:pt x="2959401" y="156963"/>
                  </a:lnTo>
                  <a:lnTo>
                    <a:pt x="3004553" y="175660"/>
                  </a:lnTo>
                  <a:lnTo>
                    <a:pt x="3049276" y="195372"/>
                  </a:lnTo>
                  <a:lnTo>
                    <a:pt x="3093556" y="216094"/>
                  </a:lnTo>
                  <a:lnTo>
                    <a:pt x="3137377" y="237819"/>
                  </a:lnTo>
                  <a:lnTo>
                    <a:pt x="3180726" y="260541"/>
                  </a:lnTo>
                  <a:lnTo>
                    <a:pt x="3223588" y="284256"/>
                  </a:lnTo>
                  <a:lnTo>
                    <a:pt x="3265949" y="308956"/>
                  </a:lnTo>
                  <a:lnTo>
                    <a:pt x="3307793" y="334637"/>
                  </a:lnTo>
                  <a:lnTo>
                    <a:pt x="3349107" y="361292"/>
                  </a:lnTo>
                  <a:lnTo>
                    <a:pt x="3389875" y="388916"/>
                  </a:lnTo>
                  <a:lnTo>
                    <a:pt x="3430084" y="417503"/>
                  </a:lnTo>
                  <a:lnTo>
                    <a:pt x="3469719" y="447047"/>
                  </a:lnTo>
                  <a:lnTo>
                    <a:pt x="3508765" y="477543"/>
                  </a:lnTo>
                  <a:lnTo>
                    <a:pt x="3547208" y="508984"/>
                  </a:lnTo>
                  <a:lnTo>
                    <a:pt x="3585033" y="541365"/>
                  </a:lnTo>
                  <a:lnTo>
                    <a:pt x="3622226" y="574680"/>
                  </a:lnTo>
                  <a:lnTo>
                    <a:pt x="3658773" y="608923"/>
                  </a:lnTo>
                  <a:lnTo>
                    <a:pt x="3694658" y="644089"/>
                  </a:lnTo>
                  <a:lnTo>
                    <a:pt x="3729824" y="680046"/>
                  </a:lnTo>
                  <a:lnTo>
                    <a:pt x="3764067" y="716655"/>
                  </a:lnTo>
                  <a:lnTo>
                    <a:pt x="3797382" y="753903"/>
                  </a:lnTo>
                  <a:lnTo>
                    <a:pt x="3829763" y="791776"/>
                  </a:lnTo>
                  <a:lnTo>
                    <a:pt x="3861204" y="830259"/>
                  </a:lnTo>
                  <a:lnTo>
                    <a:pt x="3891700" y="869339"/>
                  </a:lnTo>
                  <a:lnTo>
                    <a:pt x="3921244" y="909001"/>
                  </a:lnTo>
                  <a:lnTo>
                    <a:pt x="3949831" y="949231"/>
                  </a:lnTo>
                  <a:lnTo>
                    <a:pt x="3977455" y="990015"/>
                  </a:lnTo>
                  <a:lnTo>
                    <a:pt x="4004110" y="1031339"/>
                  </a:lnTo>
                  <a:lnTo>
                    <a:pt x="4029791" y="1073188"/>
                  </a:lnTo>
                  <a:lnTo>
                    <a:pt x="4054491" y="1115549"/>
                  </a:lnTo>
                  <a:lnTo>
                    <a:pt x="4078206" y="1158408"/>
                  </a:lnTo>
                  <a:lnTo>
                    <a:pt x="4100928" y="1201750"/>
                  </a:lnTo>
                  <a:lnTo>
                    <a:pt x="4122653" y="1245560"/>
                  </a:lnTo>
                  <a:lnTo>
                    <a:pt x="4143375" y="1289826"/>
                  </a:lnTo>
                  <a:lnTo>
                    <a:pt x="4163087" y="1334533"/>
                  </a:lnTo>
                  <a:lnTo>
                    <a:pt x="4181784" y="1379666"/>
                  </a:lnTo>
                  <a:lnTo>
                    <a:pt x="4199461" y="1425212"/>
                  </a:lnTo>
                  <a:lnTo>
                    <a:pt x="4216111" y="1471157"/>
                  </a:lnTo>
                  <a:lnTo>
                    <a:pt x="4231729" y="1517485"/>
                  </a:lnTo>
                  <a:lnTo>
                    <a:pt x="4246308" y="1564184"/>
                  </a:lnTo>
                  <a:lnTo>
                    <a:pt x="4259844" y="1611239"/>
                  </a:lnTo>
                  <a:lnTo>
                    <a:pt x="4272330" y="1658635"/>
                  </a:lnTo>
                  <a:lnTo>
                    <a:pt x="4280425" y="1692434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586" y="7901567"/>
              <a:ext cx="1590040" cy="1590040"/>
            </a:xfrm>
            <a:custGeom>
              <a:avLst/>
              <a:gdLst/>
              <a:ahLst/>
              <a:cxnLst/>
              <a:rect l="l" t="t" r="r" b="b"/>
              <a:pathLst>
                <a:path w="1590039" h="1590040">
                  <a:moveTo>
                    <a:pt x="794968" y="1589936"/>
                  </a:moveTo>
                  <a:lnTo>
                    <a:pt x="755961" y="1588979"/>
                  </a:lnTo>
                  <a:lnTo>
                    <a:pt x="717047" y="1586108"/>
                  </a:lnTo>
                  <a:lnTo>
                    <a:pt x="678322" y="1581332"/>
                  </a:lnTo>
                  <a:lnTo>
                    <a:pt x="639877" y="1574661"/>
                  </a:lnTo>
                  <a:lnTo>
                    <a:pt x="601806" y="1566112"/>
                  </a:lnTo>
                  <a:lnTo>
                    <a:pt x="564201" y="1555705"/>
                  </a:lnTo>
                  <a:lnTo>
                    <a:pt x="527151" y="1543466"/>
                  </a:lnTo>
                  <a:lnTo>
                    <a:pt x="490747" y="1529423"/>
                  </a:lnTo>
                  <a:lnTo>
                    <a:pt x="455075" y="1513611"/>
                  </a:lnTo>
                  <a:lnTo>
                    <a:pt x="420222" y="1496067"/>
                  </a:lnTo>
                  <a:lnTo>
                    <a:pt x="386272" y="1476835"/>
                  </a:lnTo>
                  <a:lnTo>
                    <a:pt x="353307" y="1455960"/>
                  </a:lnTo>
                  <a:lnTo>
                    <a:pt x="321405" y="1433493"/>
                  </a:lnTo>
                  <a:lnTo>
                    <a:pt x="290645" y="1409487"/>
                  </a:lnTo>
                  <a:lnTo>
                    <a:pt x="261099" y="1384001"/>
                  </a:lnTo>
                  <a:lnTo>
                    <a:pt x="232840" y="1357095"/>
                  </a:lnTo>
                  <a:lnTo>
                    <a:pt x="205935" y="1328836"/>
                  </a:lnTo>
                  <a:lnTo>
                    <a:pt x="180449" y="1299290"/>
                  </a:lnTo>
                  <a:lnTo>
                    <a:pt x="156443" y="1268530"/>
                  </a:lnTo>
                  <a:lnTo>
                    <a:pt x="133976" y="1236628"/>
                  </a:lnTo>
                  <a:lnTo>
                    <a:pt x="113100" y="1203664"/>
                  </a:lnTo>
                  <a:lnTo>
                    <a:pt x="93868" y="1169713"/>
                  </a:lnTo>
                  <a:lnTo>
                    <a:pt x="76324" y="1134861"/>
                  </a:lnTo>
                  <a:lnTo>
                    <a:pt x="60513" y="1099189"/>
                  </a:lnTo>
                  <a:lnTo>
                    <a:pt x="46470" y="1062785"/>
                  </a:lnTo>
                  <a:lnTo>
                    <a:pt x="34231" y="1025735"/>
                  </a:lnTo>
                  <a:lnTo>
                    <a:pt x="23823" y="988129"/>
                  </a:lnTo>
                  <a:lnTo>
                    <a:pt x="15275" y="950058"/>
                  </a:lnTo>
                  <a:lnTo>
                    <a:pt x="8603" y="911614"/>
                  </a:lnTo>
                  <a:lnTo>
                    <a:pt x="3827" y="872888"/>
                  </a:lnTo>
                  <a:lnTo>
                    <a:pt x="956" y="833975"/>
                  </a:lnTo>
                  <a:lnTo>
                    <a:pt x="0" y="794968"/>
                  </a:lnTo>
                  <a:lnTo>
                    <a:pt x="239" y="775452"/>
                  </a:lnTo>
                  <a:lnTo>
                    <a:pt x="2153" y="736492"/>
                  </a:lnTo>
                  <a:lnTo>
                    <a:pt x="5978" y="697649"/>
                  </a:lnTo>
                  <a:lnTo>
                    <a:pt x="11702" y="659064"/>
                  </a:lnTo>
                  <a:lnTo>
                    <a:pt x="19317" y="620783"/>
                  </a:lnTo>
                  <a:lnTo>
                    <a:pt x="28794" y="582945"/>
                  </a:lnTo>
                  <a:lnTo>
                    <a:pt x="40125" y="545595"/>
                  </a:lnTo>
                  <a:lnTo>
                    <a:pt x="53266" y="508868"/>
                  </a:lnTo>
                  <a:lnTo>
                    <a:pt x="68202" y="472808"/>
                  </a:lnTo>
                  <a:lnTo>
                    <a:pt x="84880" y="437546"/>
                  </a:lnTo>
                  <a:lnTo>
                    <a:pt x="103279" y="403124"/>
                  </a:lnTo>
                  <a:lnTo>
                    <a:pt x="123333" y="369666"/>
                  </a:lnTo>
                  <a:lnTo>
                    <a:pt x="145017" y="337214"/>
                  </a:lnTo>
                  <a:lnTo>
                    <a:pt x="168253" y="305883"/>
                  </a:lnTo>
                  <a:lnTo>
                    <a:pt x="193014" y="275711"/>
                  </a:lnTo>
                  <a:lnTo>
                    <a:pt x="219210" y="246809"/>
                  </a:lnTo>
                  <a:lnTo>
                    <a:pt x="246809" y="219210"/>
                  </a:lnTo>
                  <a:lnTo>
                    <a:pt x="275711" y="193014"/>
                  </a:lnTo>
                  <a:lnTo>
                    <a:pt x="305883" y="168253"/>
                  </a:lnTo>
                  <a:lnTo>
                    <a:pt x="337214" y="145017"/>
                  </a:lnTo>
                  <a:lnTo>
                    <a:pt x="369666" y="123333"/>
                  </a:lnTo>
                  <a:lnTo>
                    <a:pt x="403124" y="103279"/>
                  </a:lnTo>
                  <a:lnTo>
                    <a:pt x="437546" y="84880"/>
                  </a:lnTo>
                  <a:lnTo>
                    <a:pt x="472808" y="68202"/>
                  </a:lnTo>
                  <a:lnTo>
                    <a:pt x="508868" y="53266"/>
                  </a:lnTo>
                  <a:lnTo>
                    <a:pt x="545595" y="40125"/>
                  </a:lnTo>
                  <a:lnTo>
                    <a:pt x="582945" y="28794"/>
                  </a:lnTo>
                  <a:lnTo>
                    <a:pt x="620783" y="19317"/>
                  </a:lnTo>
                  <a:lnTo>
                    <a:pt x="659064" y="11702"/>
                  </a:lnTo>
                  <a:lnTo>
                    <a:pt x="697649" y="5978"/>
                  </a:lnTo>
                  <a:lnTo>
                    <a:pt x="736492" y="2153"/>
                  </a:lnTo>
                  <a:lnTo>
                    <a:pt x="775452" y="239"/>
                  </a:lnTo>
                  <a:lnTo>
                    <a:pt x="794968" y="0"/>
                  </a:lnTo>
                  <a:lnTo>
                    <a:pt x="814483" y="239"/>
                  </a:lnTo>
                  <a:lnTo>
                    <a:pt x="853443" y="2153"/>
                  </a:lnTo>
                  <a:lnTo>
                    <a:pt x="892286" y="5978"/>
                  </a:lnTo>
                  <a:lnTo>
                    <a:pt x="930871" y="11702"/>
                  </a:lnTo>
                  <a:lnTo>
                    <a:pt x="969152" y="19317"/>
                  </a:lnTo>
                  <a:lnTo>
                    <a:pt x="1006990" y="28794"/>
                  </a:lnTo>
                  <a:lnTo>
                    <a:pt x="1044340" y="40125"/>
                  </a:lnTo>
                  <a:lnTo>
                    <a:pt x="1081067" y="53266"/>
                  </a:lnTo>
                  <a:lnTo>
                    <a:pt x="1117127" y="68202"/>
                  </a:lnTo>
                  <a:lnTo>
                    <a:pt x="1152389" y="84880"/>
                  </a:lnTo>
                  <a:lnTo>
                    <a:pt x="1186812" y="103279"/>
                  </a:lnTo>
                  <a:lnTo>
                    <a:pt x="1220269" y="123333"/>
                  </a:lnTo>
                  <a:lnTo>
                    <a:pt x="1252722" y="145017"/>
                  </a:lnTo>
                  <a:lnTo>
                    <a:pt x="1284053" y="168253"/>
                  </a:lnTo>
                  <a:lnTo>
                    <a:pt x="1314224" y="193014"/>
                  </a:lnTo>
                  <a:lnTo>
                    <a:pt x="1343127" y="219210"/>
                  </a:lnTo>
                  <a:lnTo>
                    <a:pt x="1370725" y="246809"/>
                  </a:lnTo>
                  <a:lnTo>
                    <a:pt x="1396921" y="275711"/>
                  </a:lnTo>
                  <a:lnTo>
                    <a:pt x="1421682" y="305883"/>
                  </a:lnTo>
                  <a:lnTo>
                    <a:pt x="1444919" y="337214"/>
                  </a:lnTo>
                  <a:lnTo>
                    <a:pt x="1466603" y="369666"/>
                  </a:lnTo>
                  <a:lnTo>
                    <a:pt x="1486657" y="403124"/>
                  </a:lnTo>
                  <a:lnTo>
                    <a:pt x="1505056" y="437546"/>
                  </a:lnTo>
                  <a:lnTo>
                    <a:pt x="1521733" y="472808"/>
                  </a:lnTo>
                  <a:lnTo>
                    <a:pt x="1536670" y="508868"/>
                  </a:lnTo>
                  <a:lnTo>
                    <a:pt x="1549811" y="545595"/>
                  </a:lnTo>
                  <a:lnTo>
                    <a:pt x="1561141" y="582945"/>
                  </a:lnTo>
                  <a:lnTo>
                    <a:pt x="1570619" y="620783"/>
                  </a:lnTo>
                  <a:lnTo>
                    <a:pt x="1578234" y="659064"/>
                  </a:lnTo>
                  <a:lnTo>
                    <a:pt x="1583957" y="697649"/>
                  </a:lnTo>
                  <a:lnTo>
                    <a:pt x="1587783" y="736492"/>
                  </a:lnTo>
                  <a:lnTo>
                    <a:pt x="1589697" y="775452"/>
                  </a:lnTo>
                  <a:lnTo>
                    <a:pt x="1589936" y="794968"/>
                  </a:lnTo>
                  <a:lnTo>
                    <a:pt x="1589697" y="814483"/>
                  </a:lnTo>
                  <a:lnTo>
                    <a:pt x="1587783" y="853443"/>
                  </a:lnTo>
                  <a:lnTo>
                    <a:pt x="1583957" y="892286"/>
                  </a:lnTo>
                  <a:lnTo>
                    <a:pt x="1578234" y="930871"/>
                  </a:lnTo>
                  <a:lnTo>
                    <a:pt x="1570619" y="969152"/>
                  </a:lnTo>
                  <a:lnTo>
                    <a:pt x="1561141" y="1006990"/>
                  </a:lnTo>
                  <a:lnTo>
                    <a:pt x="1549811" y="1044340"/>
                  </a:lnTo>
                  <a:lnTo>
                    <a:pt x="1536670" y="1081067"/>
                  </a:lnTo>
                  <a:lnTo>
                    <a:pt x="1521733" y="1117127"/>
                  </a:lnTo>
                  <a:lnTo>
                    <a:pt x="1505056" y="1152389"/>
                  </a:lnTo>
                  <a:lnTo>
                    <a:pt x="1486657" y="1186812"/>
                  </a:lnTo>
                  <a:lnTo>
                    <a:pt x="1466603" y="1220269"/>
                  </a:lnTo>
                  <a:lnTo>
                    <a:pt x="1444919" y="1252722"/>
                  </a:lnTo>
                  <a:lnTo>
                    <a:pt x="1421682" y="1284053"/>
                  </a:lnTo>
                  <a:lnTo>
                    <a:pt x="1396921" y="1314224"/>
                  </a:lnTo>
                  <a:lnTo>
                    <a:pt x="1370725" y="1343127"/>
                  </a:lnTo>
                  <a:lnTo>
                    <a:pt x="1343127" y="1370725"/>
                  </a:lnTo>
                  <a:lnTo>
                    <a:pt x="1314224" y="1396921"/>
                  </a:lnTo>
                  <a:lnTo>
                    <a:pt x="1284053" y="1421682"/>
                  </a:lnTo>
                  <a:lnTo>
                    <a:pt x="1252722" y="1444919"/>
                  </a:lnTo>
                  <a:lnTo>
                    <a:pt x="1220269" y="1466603"/>
                  </a:lnTo>
                  <a:lnTo>
                    <a:pt x="1186812" y="1486657"/>
                  </a:lnTo>
                  <a:lnTo>
                    <a:pt x="1152389" y="1505056"/>
                  </a:lnTo>
                  <a:lnTo>
                    <a:pt x="1117127" y="1521733"/>
                  </a:lnTo>
                  <a:lnTo>
                    <a:pt x="1081067" y="1536670"/>
                  </a:lnTo>
                  <a:lnTo>
                    <a:pt x="1044340" y="1549811"/>
                  </a:lnTo>
                  <a:lnTo>
                    <a:pt x="1006990" y="1561141"/>
                  </a:lnTo>
                  <a:lnTo>
                    <a:pt x="969152" y="1570619"/>
                  </a:lnTo>
                  <a:lnTo>
                    <a:pt x="930871" y="1578234"/>
                  </a:lnTo>
                  <a:lnTo>
                    <a:pt x="892286" y="1583957"/>
                  </a:lnTo>
                  <a:lnTo>
                    <a:pt x="853443" y="1587783"/>
                  </a:lnTo>
                  <a:lnTo>
                    <a:pt x="814483" y="1589697"/>
                  </a:lnTo>
                  <a:lnTo>
                    <a:pt x="794968" y="1589936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06"/>
            <a:ext cx="775335" cy="3306445"/>
          </a:xfrm>
          <a:custGeom>
            <a:avLst/>
            <a:gdLst/>
            <a:ahLst/>
            <a:cxnLst/>
            <a:rect l="l" t="t" r="r" b="b"/>
            <a:pathLst>
              <a:path w="775335" h="3306445">
                <a:moveTo>
                  <a:pt x="607148" y="1652917"/>
                </a:moveTo>
                <a:lnTo>
                  <a:pt x="606577" y="1604772"/>
                </a:lnTo>
                <a:lnTo>
                  <a:pt x="604862" y="1556905"/>
                </a:lnTo>
                <a:lnTo>
                  <a:pt x="602005" y="1509331"/>
                </a:lnTo>
                <a:lnTo>
                  <a:pt x="598043" y="1462062"/>
                </a:lnTo>
                <a:lnTo>
                  <a:pt x="592988" y="1415110"/>
                </a:lnTo>
                <a:lnTo>
                  <a:pt x="586828" y="1368488"/>
                </a:lnTo>
                <a:lnTo>
                  <a:pt x="579602" y="1322209"/>
                </a:lnTo>
                <a:lnTo>
                  <a:pt x="571309" y="1276286"/>
                </a:lnTo>
                <a:lnTo>
                  <a:pt x="561962" y="1230731"/>
                </a:lnTo>
                <a:lnTo>
                  <a:pt x="551573" y="1185557"/>
                </a:lnTo>
                <a:lnTo>
                  <a:pt x="540169" y="1140790"/>
                </a:lnTo>
                <a:lnTo>
                  <a:pt x="527748" y="1096416"/>
                </a:lnTo>
                <a:lnTo>
                  <a:pt x="514337" y="1052474"/>
                </a:lnTo>
                <a:lnTo>
                  <a:pt x="499935" y="1008964"/>
                </a:lnTo>
                <a:lnTo>
                  <a:pt x="484568" y="965898"/>
                </a:lnTo>
                <a:lnTo>
                  <a:pt x="468236" y="923302"/>
                </a:lnTo>
                <a:lnTo>
                  <a:pt x="450951" y="881176"/>
                </a:lnTo>
                <a:lnTo>
                  <a:pt x="432739" y="839533"/>
                </a:lnTo>
                <a:lnTo>
                  <a:pt x="413613" y="798398"/>
                </a:lnTo>
                <a:lnTo>
                  <a:pt x="393573" y="757770"/>
                </a:lnTo>
                <a:lnTo>
                  <a:pt x="372656" y="717664"/>
                </a:lnTo>
                <a:lnTo>
                  <a:pt x="350837" y="678103"/>
                </a:lnTo>
                <a:lnTo>
                  <a:pt x="328168" y="639102"/>
                </a:lnTo>
                <a:lnTo>
                  <a:pt x="304634" y="600659"/>
                </a:lnTo>
                <a:lnTo>
                  <a:pt x="280263" y="562800"/>
                </a:lnTo>
                <a:lnTo>
                  <a:pt x="255066" y="525526"/>
                </a:lnTo>
                <a:lnTo>
                  <a:pt x="229044" y="488861"/>
                </a:lnTo>
                <a:lnTo>
                  <a:pt x="202234" y="452818"/>
                </a:lnTo>
                <a:lnTo>
                  <a:pt x="174625" y="417410"/>
                </a:lnTo>
                <a:lnTo>
                  <a:pt x="146253" y="382638"/>
                </a:lnTo>
                <a:lnTo>
                  <a:pt x="117106" y="348526"/>
                </a:lnTo>
                <a:lnTo>
                  <a:pt x="87223" y="315087"/>
                </a:lnTo>
                <a:lnTo>
                  <a:pt x="56591" y="282321"/>
                </a:lnTo>
                <a:lnTo>
                  <a:pt x="25234" y="250266"/>
                </a:lnTo>
                <a:lnTo>
                  <a:pt x="0" y="225577"/>
                </a:lnTo>
                <a:lnTo>
                  <a:pt x="0" y="3080283"/>
                </a:lnTo>
                <a:lnTo>
                  <a:pt x="56591" y="3023527"/>
                </a:lnTo>
                <a:lnTo>
                  <a:pt x="87223" y="2990773"/>
                </a:lnTo>
                <a:lnTo>
                  <a:pt x="117106" y="2957334"/>
                </a:lnTo>
                <a:lnTo>
                  <a:pt x="146253" y="2923222"/>
                </a:lnTo>
                <a:lnTo>
                  <a:pt x="174625" y="2888450"/>
                </a:lnTo>
                <a:lnTo>
                  <a:pt x="202234" y="2853029"/>
                </a:lnTo>
                <a:lnTo>
                  <a:pt x="229044" y="2816987"/>
                </a:lnTo>
                <a:lnTo>
                  <a:pt x="255066" y="2780322"/>
                </a:lnTo>
                <a:lnTo>
                  <a:pt x="280263" y="2743047"/>
                </a:lnTo>
                <a:lnTo>
                  <a:pt x="304634" y="2705189"/>
                </a:lnTo>
                <a:lnTo>
                  <a:pt x="328168" y="2666746"/>
                </a:lnTo>
                <a:lnTo>
                  <a:pt x="350837" y="2627744"/>
                </a:lnTo>
                <a:lnTo>
                  <a:pt x="372643" y="2588183"/>
                </a:lnTo>
                <a:lnTo>
                  <a:pt x="393573" y="2548077"/>
                </a:lnTo>
                <a:lnTo>
                  <a:pt x="413613" y="2507462"/>
                </a:lnTo>
                <a:lnTo>
                  <a:pt x="432739" y="2466314"/>
                </a:lnTo>
                <a:lnTo>
                  <a:pt x="450951" y="2424671"/>
                </a:lnTo>
                <a:lnTo>
                  <a:pt x="468223" y="2382545"/>
                </a:lnTo>
                <a:lnTo>
                  <a:pt x="484555" y="2339949"/>
                </a:lnTo>
                <a:lnTo>
                  <a:pt x="499935" y="2296884"/>
                </a:lnTo>
                <a:lnTo>
                  <a:pt x="514337" y="2253373"/>
                </a:lnTo>
                <a:lnTo>
                  <a:pt x="527748" y="2209431"/>
                </a:lnTo>
                <a:lnTo>
                  <a:pt x="540169" y="2165058"/>
                </a:lnTo>
                <a:lnTo>
                  <a:pt x="551573" y="2120290"/>
                </a:lnTo>
                <a:lnTo>
                  <a:pt x="561962" y="2075116"/>
                </a:lnTo>
                <a:lnTo>
                  <a:pt x="571296" y="2029561"/>
                </a:lnTo>
                <a:lnTo>
                  <a:pt x="579602" y="1983638"/>
                </a:lnTo>
                <a:lnTo>
                  <a:pt x="586828" y="1937346"/>
                </a:lnTo>
                <a:lnTo>
                  <a:pt x="592988" y="1890725"/>
                </a:lnTo>
                <a:lnTo>
                  <a:pt x="598043" y="1843773"/>
                </a:lnTo>
                <a:lnTo>
                  <a:pt x="602005" y="1796503"/>
                </a:lnTo>
                <a:lnTo>
                  <a:pt x="604850" y="1748929"/>
                </a:lnTo>
                <a:lnTo>
                  <a:pt x="606577" y="1701063"/>
                </a:lnTo>
                <a:lnTo>
                  <a:pt x="607148" y="1652917"/>
                </a:lnTo>
                <a:close/>
              </a:path>
              <a:path w="775335" h="3306445">
                <a:moveTo>
                  <a:pt x="775233" y="1652943"/>
                </a:moveTo>
                <a:lnTo>
                  <a:pt x="774700" y="1604924"/>
                </a:lnTo>
                <a:lnTo>
                  <a:pt x="773125" y="1557172"/>
                </a:lnTo>
                <a:lnTo>
                  <a:pt x="770521" y="1509699"/>
                </a:lnTo>
                <a:lnTo>
                  <a:pt x="766876" y="1462493"/>
                </a:lnTo>
                <a:lnTo>
                  <a:pt x="762228" y="1415580"/>
                </a:lnTo>
                <a:lnTo>
                  <a:pt x="756577" y="1368958"/>
                </a:lnTo>
                <a:lnTo>
                  <a:pt x="749935" y="1322654"/>
                </a:lnTo>
                <a:lnTo>
                  <a:pt x="742315" y="1276654"/>
                </a:lnTo>
                <a:lnTo>
                  <a:pt x="733717" y="1230998"/>
                </a:lnTo>
                <a:lnTo>
                  <a:pt x="724154" y="1185684"/>
                </a:lnTo>
                <a:lnTo>
                  <a:pt x="713676" y="1140777"/>
                </a:lnTo>
                <a:lnTo>
                  <a:pt x="702259" y="1096238"/>
                </a:lnTo>
                <a:lnTo>
                  <a:pt x="689914" y="1052106"/>
                </a:lnTo>
                <a:lnTo>
                  <a:pt x="676668" y="1008367"/>
                </a:lnTo>
                <a:lnTo>
                  <a:pt x="662393" y="964590"/>
                </a:lnTo>
                <a:lnTo>
                  <a:pt x="647319" y="921562"/>
                </a:lnTo>
                <a:lnTo>
                  <a:pt x="631355" y="878941"/>
                </a:lnTo>
                <a:lnTo>
                  <a:pt x="614527" y="836752"/>
                </a:lnTo>
                <a:lnTo>
                  <a:pt x="596836" y="795007"/>
                </a:lnTo>
                <a:lnTo>
                  <a:pt x="578307" y="753706"/>
                </a:lnTo>
                <a:lnTo>
                  <a:pt x="558927" y="712876"/>
                </a:lnTo>
                <a:lnTo>
                  <a:pt x="538721" y="672515"/>
                </a:lnTo>
                <a:lnTo>
                  <a:pt x="517715" y="632637"/>
                </a:lnTo>
                <a:lnTo>
                  <a:pt x="495884" y="593255"/>
                </a:lnTo>
                <a:lnTo>
                  <a:pt x="473278" y="554393"/>
                </a:lnTo>
                <a:lnTo>
                  <a:pt x="449872" y="516039"/>
                </a:lnTo>
                <a:lnTo>
                  <a:pt x="425704" y="478205"/>
                </a:lnTo>
                <a:lnTo>
                  <a:pt x="400773" y="440918"/>
                </a:lnTo>
                <a:lnTo>
                  <a:pt x="375094" y="404190"/>
                </a:lnTo>
                <a:lnTo>
                  <a:pt x="348678" y="368020"/>
                </a:lnTo>
                <a:lnTo>
                  <a:pt x="321538" y="332422"/>
                </a:lnTo>
                <a:lnTo>
                  <a:pt x="293674" y="297408"/>
                </a:lnTo>
                <a:lnTo>
                  <a:pt x="265112" y="262991"/>
                </a:lnTo>
                <a:lnTo>
                  <a:pt x="235851" y="229171"/>
                </a:lnTo>
                <a:lnTo>
                  <a:pt x="205905" y="195973"/>
                </a:lnTo>
                <a:lnTo>
                  <a:pt x="175285" y="163410"/>
                </a:lnTo>
                <a:lnTo>
                  <a:pt x="144005" y="131483"/>
                </a:lnTo>
                <a:lnTo>
                  <a:pt x="112077" y="100203"/>
                </a:lnTo>
                <a:lnTo>
                  <a:pt x="79514" y="69583"/>
                </a:lnTo>
                <a:lnTo>
                  <a:pt x="46316" y="39636"/>
                </a:lnTo>
                <a:lnTo>
                  <a:pt x="12509" y="10375"/>
                </a:lnTo>
                <a:lnTo>
                  <a:pt x="0" y="0"/>
                </a:lnTo>
                <a:lnTo>
                  <a:pt x="0" y="73723"/>
                </a:lnTo>
                <a:lnTo>
                  <a:pt x="6489" y="79324"/>
                </a:lnTo>
                <a:lnTo>
                  <a:pt x="39763" y="109245"/>
                </a:lnTo>
                <a:lnTo>
                  <a:pt x="72390" y="139865"/>
                </a:lnTo>
                <a:lnTo>
                  <a:pt x="104355" y="171157"/>
                </a:lnTo>
                <a:lnTo>
                  <a:pt x="135648" y="203136"/>
                </a:lnTo>
                <a:lnTo>
                  <a:pt x="166268" y="235762"/>
                </a:lnTo>
                <a:lnTo>
                  <a:pt x="196202" y="269024"/>
                </a:lnTo>
                <a:lnTo>
                  <a:pt x="225425" y="302933"/>
                </a:lnTo>
                <a:lnTo>
                  <a:pt x="253923" y="337464"/>
                </a:lnTo>
                <a:lnTo>
                  <a:pt x="281711" y="372605"/>
                </a:lnTo>
                <a:lnTo>
                  <a:pt x="308749" y="408343"/>
                </a:lnTo>
                <a:lnTo>
                  <a:pt x="335038" y="444665"/>
                </a:lnTo>
                <a:lnTo>
                  <a:pt x="360565" y="481558"/>
                </a:lnTo>
                <a:lnTo>
                  <a:pt x="385318" y="519023"/>
                </a:lnTo>
                <a:lnTo>
                  <a:pt x="409295" y="557047"/>
                </a:lnTo>
                <a:lnTo>
                  <a:pt x="432460" y="595604"/>
                </a:lnTo>
                <a:lnTo>
                  <a:pt x="454825" y="634695"/>
                </a:lnTo>
                <a:lnTo>
                  <a:pt x="476364" y="674293"/>
                </a:lnTo>
                <a:lnTo>
                  <a:pt x="497078" y="714413"/>
                </a:lnTo>
                <a:lnTo>
                  <a:pt x="516940" y="755015"/>
                </a:lnTo>
                <a:lnTo>
                  <a:pt x="535952" y="796099"/>
                </a:lnTo>
                <a:lnTo>
                  <a:pt x="554101" y="837653"/>
                </a:lnTo>
                <a:lnTo>
                  <a:pt x="571360" y="879678"/>
                </a:lnTo>
                <a:lnTo>
                  <a:pt x="587743" y="922147"/>
                </a:lnTo>
                <a:lnTo>
                  <a:pt x="603211" y="965047"/>
                </a:lnTo>
                <a:lnTo>
                  <a:pt x="617664" y="1008037"/>
                </a:lnTo>
                <a:lnTo>
                  <a:pt x="631329" y="1051890"/>
                </a:lnTo>
                <a:lnTo>
                  <a:pt x="644067" y="1096111"/>
                </a:lnTo>
                <a:lnTo>
                  <a:pt x="655828" y="1140714"/>
                </a:lnTo>
                <a:lnTo>
                  <a:pt x="666635" y="1185672"/>
                </a:lnTo>
                <a:lnTo>
                  <a:pt x="676452" y="1230947"/>
                </a:lnTo>
                <a:lnTo>
                  <a:pt x="685279" y="1276578"/>
                </a:lnTo>
                <a:lnTo>
                  <a:pt x="693115" y="1322539"/>
                </a:lnTo>
                <a:lnTo>
                  <a:pt x="699947" y="1368844"/>
                </a:lnTo>
                <a:lnTo>
                  <a:pt x="705751" y="1415465"/>
                </a:lnTo>
                <a:lnTo>
                  <a:pt x="710539" y="1462392"/>
                </a:lnTo>
                <a:lnTo>
                  <a:pt x="714273" y="1509610"/>
                </a:lnTo>
                <a:lnTo>
                  <a:pt x="716965" y="1557121"/>
                </a:lnTo>
                <a:lnTo>
                  <a:pt x="718578" y="1604899"/>
                </a:lnTo>
                <a:lnTo>
                  <a:pt x="719124" y="1652917"/>
                </a:lnTo>
                <a:lnTo>
                  <a:pt x="718578" y="1700911"/>
                </a:lnTo>
                <a:lnTo>
                  <a:pt x="716965" y="1748663"/>
                </a:lnTo>
                <a:lnTo>
                  <a:pt x="714286" y="1796135"/>
                </a:lnTo>
                <a:lnTo>
                  <a:pt x="710552" y="1843341"/>
                </a:lnTo>
                <a:lnTo>
                  <a:pt x="705777" y="1890268"/>
                </a:lnTo>
                <a:lnTo>
                  <a:pt x="699973" y="1936877"/>
                </a:lnTo>
                <a:lnTo>
                  <a:pt x="693140" y="1983193"/>
                </a:lnTo>
                <a:lnTo>
                  <a:pt x="685304" y="2029180"/>
                </a:lnTo>
                <a:lnTo>
                  <a:pt x="676465" y="2074849"/>
                </a:lnTo>
                <a:lnTo>
                  <a:pt x="666648" y="2120163"/>
                </a:lnTo>
                <a:lnTo>
                  <a:pt x="655853" y="2165096"/>
                </a:lnTo>
                <a:lnTo>
                  <a:pt x="644105" y="2209635"/>
                </a:lnTo>
                <a:lnTo>
                  <a:pt x="631405" y="2253767"/>
                </a:lnTo>
                <a:lnTo>
                  <a:pt x="617778" y="2297506"/>
                </a:lnTo>
                <a:lnTo>
                  <a:pt x="603211" y="2340826"/>
                </a:lnTo>
                <a:lnTo>
                  <a:pt x="587743" y="2383726"/>
                </a:lnTo>
                <a:lnTo>
                  <a:pt x="571373" y="2426195"/>
                </a:lnTo>
                <a:lnTo>
                  <a:pt x="554101" y="2468207"/>
                </a:lnTo>
                <a:lnTo>
                  <a:pt x="535952" y="2509774"/>
                </a:lnTo>
                <a:lnTo>
                  <a:pt x="516953" y="2550858"/>
                </a:lnTo>
                <a:lnTo>
                  <a:pt x="497078" y="2591460"/>
                </a:lnTo>
                <a:lnTo>
                  <a:pt x="476377" y="2631567"/>
                </a:lnTo>
                <a:lnTo>
                  <a:pt x="454825" y="2671178"/>
                </a:lnTo>
                <a:lnTo>
                  <a:pt x="432460" y="2710256"/>
                </a:lnTo>
                <a:lnTo>
                  <a:pt x="409295" y="2748813"/>
                </a:lnTo>
                <a:lnTo>
                  <a:pt x="385330" y="2786837"/>
                </a:lnTo>
                <a:lnTo>
                  <a:pt x="360565" y="2824302"/>
                </a:lnTo>
                <a:lnTo>
                  <a:pt x="335038" y="2861195"/>
                </a:lnTo>
                <a:lnTo>
                  <a:pt x="308749" y="2897530"/>
                </a:lnTo>
                <a:lnTo>
                  <a:pt x="281711" y="2933268"/>
                </a:lnTo>
                <a:lnTo>
                  <a:pt x="253923" y="2968396"/>
                </a:lnTo>
                <a:lnTo>
                  <a:pt x="225425" y="3002927"/>
                </a:lnTo>
                <a:lnTo>
                  <a:pt x="196202" y="3036836"/>
                </a:lnTo>
                <a:lnTo>
                  <a:pt x="166268" y="3070098"/>
                </a:lnTo>
                <a:lnTo>
                  <a:pt x="135648" y="3102724"/>
                </a:lnTo>
                <a:lnTo>
                  <a:pt x="104355" y="3134703"/>
                </a:lnTo>
                <a:lnTo>
                  <a:pt x="72390" y="3165995"/>
                </a:lnTo>
                <a:lnTo>
                  <a:pt x="39763" y="3196615"/>
                </a:lnTo>
                <a:lnTo>
                  <a:pt x="6489" y="3226536"/>
                </a:lnTo>
                <a:lnTo>
                  <a:pt x="0" y="3232137"/>
                </a:lnTo>
                <a:lnTo>
                  <a:pt x="0" y="3305835"/>
                </a:lnTo>
                <a:lnTo>
                  <a:pt x="46316" y="3266186"/>
                </a:lnTo>
                <a:lnTo>
                  <a:pt x="79514" y="3236252"/>
                </a:lnTo>
                <a:lnTo>
                  <a:pt x="112077" y="3205632"/>
                </a:lnTo>
                <a:lnTo>
                  <a:pt x="144005" y="3174352"/>
                </a:lnTo>
                <a:lnTo>
                  <a:pt x="175285" y="3142424"/>
                </a:lnTo>
                <a:lnTo>
                  <a:pt x="205905" y="3109861"/>
                </a:lnTo>
                <a:lnTo>
                  <a:pt x="235851" y="3076664"/>
                </a:lnTo>
                <a:lnTo>
                  <a:pt x="265112" y="3042856"/>
                </a:lnTo>
                <a:lnTo>
                  <a:pt x="293674" y="3008439"/>
                </a:lnTo>
                <a:lnTo>
                  <a:pt x="321538" y="2973425"/>
                </a:lnTo>
                <a:lnTo>
                  <a:pt x="348678" y="2937827"/>
                </a:lnTo>
                <a:lnTo>
                  <a:pt x="375094" y="2901658"/>
                </a:lnTo>
                <a:lnTo>
                  <a:pt x="400773" y="2864916"/>
                </a:lnTo>
                <a:lnTo>
                  <a:pt x="425704" y="2827629"/>
                </a:lnTo>
                <a:lnTo>
                  <a:pt x="449872" y="2789809"/>
                </a:lnTo>
                <a:lnTo>
                  <a:pt x="473278" y="2751455"/>
                </a:lnTo>
                <a:lnTo>
                  <a:pt x="495884" y="2712593"/>
                </a:lnTo>
                <a:lnTo>
                  <a:pt x="517715" y="2673210"/>
                </a:lnTo>
                <a:lnTo>
                  <a:pt x="538721" y="2633332"/>
                </a:lnTo>
                <a:lnTo>
                  <a:pt x="558927" y="2592971"/>
                </a:lnTo>
                <a:lnTo>
                  <a:pt x="578307" y="2552141"/>
                </a:lnTo>
                <a:lnTo>
                  <a:pt x="596836" y="2510840"/>
                </a:lnTo>
                <a:lnTo>
                  <a:pt x="614527" y="2469096"/>
                </a:lnTo>
                <a:lnTo>
                  <a:pt x="631355" y="2426906"/>
                </a:lnTo>
                <a:lnTo>
                  <a:pt x="647319" y="2384285"/>
                </a:lnTo>
                <a:lnTo>
                  <a:pt x="662393" y="2341257"/>
                </a:lnTo>
                <a:lnTo>
                  <a:pt x="676579" y="2297811"/>
                </a:lnTo>
                <a:lnTo>
                  <a:pt x="689851" y="2253958"/>
                </a:lnTo>
                <a:lnTo>
                  <a:pt x="702221" y="2209736"/>
                </a:lnTo>
                <a:lnTo>
                  <a:pt x="713663" y="2165134"/>
                </a:lnTo>
                <a:lnTo>
                  <a:pt x="724154" y="2120201"/>
                </a:lnTo>
                <a:lnTo>
                  <a:pt x="733691" y="2074926"/>
                </a:lnTo>
                <a:lnTo>
                  <a:pt x="742289" y="2029294"/>
                </a:lnTo>
                <a:lnTo>
                  <a:pt x="749909" y="1983333"/>
                </a:lnTo>
                <a:lnTo>
                  <a:pt x="756551" y="1937029"/>
                </a:lnTo>
                <a:lnTo>
                  <a:pt x="762215" y="1890420"/>
                </a:lnTo>
                <a:lnTo>
                  <a:pt x="766864" y="1843493"/>
                </a:lnTo>
                <a:lnTo>
                  <a:pt x="770509" y="1796262"/>
                </a:lnTo>
                <a:lnTo>
                  <a:pt x="773125" y="1748764"/>
                </a:lnTo>
                <a:lnTo>
                  <a:pt x="774700" y="1700987"/>
                </a:lnTo>
                <a:lnTo>
                  <a:pt x="775233" y="16529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419228" y="1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5" y="909543"/>
                </a:moveTo>
                <a:lnTo>
                  <a:pt x="555593" y="907919"/>
                </a:lnTo>
                <a:lnTo>
                  <a:pt x="511710" y="903053"/>
                </a:lnTo>
                <a:lnTo>
                  <a:pt x="468304" y="894971"/>
                </a:lnTo>
                <a:lnTo>
                  <a:pt x="425619" y="883720"/>
                </a:lnTo>
                <a:lnTo>
                  <a:pt x="383878" y="869360"/>
                </a:lnTo>
                <a:lnTo>
                  <a:pt x="343298" y="851965"/>
                </a:lnTo>
                <a:lnTo>
                  <a:pt x="304107" y="831632"/>
                </a:lnTo>
                <a:lnTo>
                  <a:pt x="266527" y="808474"/>
                </a:lnTo>
                <a:lnTo>
                  <a:pt x="230751" y="782616"/>
                </a:lnTo>
                <a:lnTo>
                  <a:pt x="196967" y="754190"/>
                </a:lnTo>
                <a:lnTo>
                  <a:pt x="165367" y="723356"/>
                </a:lnTo>
                <a:lnTo>
                  <a:pt x="136126" y="690287"/>
                </a:lnTo>
                <a:lnTo>
                  <a:pt x="109397" y="655157"/>
                </a:lnTo>
                <a:lnTo>
                  <a:pt x="85320" y="618148"/>
                </a:lnTo>
                <a:lnTo>
                  <a:pt x="64031" y="579468"/>
                </a:lnTo>
                <a:lnTo>
                  <a:pt x="45649" y="539335"/>
                </a:lnTo>
                <a:lnTo>
                  <a:pt x="30269" y="497958"/>
                </a:lnTo>
                <a:lnTo>
                  <a:pt x="17972" y="455554"/>
                </a:lnTo>
                <a:lnTo>
                  <a:pt x="8828" y="412360"/>
                </a:lnTo>
                <a:lnTo>
                  <a:pt x="2887" y="368619"/>
                </a:lnTo>
                <a:lnTo>
                  <a:pt x="180" y="324559"/>
                </a:lnTo>
                <a:lnTo>
                  <a:pt x="0" y="309837"/>
                </a:lnTo>
                <a:lnTo>
                  <a:pt x="180" y="295115"/>
                </a:lnTo>
                <a:lnTo>
                  <a:pt x="2887" y="251056"/>
                </a:lnTo>
                <a:lnTo>
                  <a:pt x="8828" y="207315"/>
                </a:lnTo>
                <a:lnTo>
                  <a:pt x="17972" y="164121"/>
                </a:lnTo>
                <a:lnTo>
                  <a:pt x="30269" y="121716"/>
                </a:lnTo>
                <a:lnTo>
                  <a:pt x="45649" y="80340"/>
                </a:lnTo>
                <a:lnTo>
                  <a:pt x="64031" y="40207"/>
                </a:lnTo>
                <a:lnTo>
                  <a:pt x="85320" y="1527"/>
                </a:lnTo>
                <a:lnTo>
                  <a:pt x="868772" y="0"/>
                </a:lnTo>
                <a:lnTo>
                  <a:pt x="868772" y="845787"/>
                </a:lnTo>
                <a:lnTo>
                  <a:pt x="829203" y="863893"/>
                </a:lnTo>
                <a:lnTo>
                  <a:pt x="787826" y="879274"/>
                </a:lnTo>
                <a:lnTo>
                  <a:pt x="745422" y="891571"/>
                </a:lnTo>
                <a:lnTo>
                  <a:pt x="702228" y="900715"/>
                </a:lnTo>
                <a:lnTo>
                  <a:pt x="658487" y="906656"/>
                </a:lnTo>
                <a:lnTo>
                  <a:pt x="614427" y="909363"/>
                </a:lnTo>
                <a:lnTo>
                  <a:pt x="599705" y="9095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126" y="3102232"/>
            <a:ext cx="6838949" cy="71822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3060835"/>
            <a:ext cx="6526530" cy="693907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8255">
              <a:lnSpc>
                <a:spcPts val="3150"/>
              </a:lnSpc>
              <a:spcBef>
                <a:spcPts val="430"/>
              </a:spcBef>
            </a:pPr>
            <a:r>
              <a:rPr sz="2850" spc="-32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aa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850" spc="-229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z  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fakat</a:t>
            </a:r>
            <a:r>
              <a:rPr sz="285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35" dirty="0" smtClean="0">
                <a:solidFill>
                  <a:srgbClr val="244257"/>
                </a:solidFill>
                <a:latin typeface="Calibri"/>
                <a:cs typeface="Calibri"/>
              </a:rPr>
              <a:t>nşaat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ortamında</a:t>
            </a:r>
            <a:r>
              <a:rPr sz="28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bulunmaktan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md</a:t>
            </a:r>
            <a:r>
              <a:rPr lang="tr-TR" sz="28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60" dirty="0" smtClean="0">
                <a:solidFill>
                  <a:srgbClr val="244257"/>
                </a:solidFill>
                <a:latin typeface="Calibri"/>
                <a:cs typeface="Calibri"/>
              </a:rPr>
              <a:t>den </a:t>
            </a:r>
            <a:r>
              <a:rPr sz="2850" spc="-6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rahatsız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0" dirty="0">
                <a:solidFill>
                  <a:srgbClr val="244257"/>
                </a:solidFill>
                <a:latin typeface="Calibri"/>
                <a:cs typeface="Calibri"/>
              </a:rPr>
              <a:t>oluyorsunuz</a:t>
            </a:r>
            <a:r>
              <a:rPr sz="2750" spc="-15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285"/>
              </a:lnSpc>
              <a:spcBef>
                <a:spcPts val="2270"/>
              </a:spcBef>
            </a:pPr>
            <a:r>
              <a:rPr sz="2850" spc="-204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45" dirty="0" smtClean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185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50" spc="490" dirty="0">
                <a:solidFill>
                  <a:srgbClr val="244257"/>
                </a:solidFill>
                <a:latin typeface="Calibri"/>
                <a:cs typeface="Calibri"/>
              </a:rPr>
              <a:t>/</a:t>
            </a:r>
            <a:r>
              <a:rPr sz="2850" spc="-7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endParaRPr sz="2850" dirty="0">
              <a:latin typeface="Calibri"/>
              <a:cs typeface="Calibri"/>
            </a:endParaRPr>
          </a:p>
          <a:p>
            <a:pPr marL="12700" marR="261620">
              <a:lnSpc>
                <a:spcPts val="3150"/>
              </a:lnSpc>
              <a:spcBef>
                <a:spcPts val="195"/>
              </a:spcBef>
            </a:pP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85" dirty="0" smtClean="0">
                <a:solidFill>
                  <a:srgbClr val="244257"/>
                </a:solidFill>
                <a:latin typeface="Calibri"/>
                <a:cs typeface="Calibri"/>
              </a:rPr>
              <a:t>zlemekten </a:t>
            </a:r>
            <a:r>
              <a:rPr sz="2850" spc="-160" dirty="0" smtClean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lang="tr-TR" sz="2850" spc="-1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0" dirty="0">
                <a:solidFill>
                  <a:srgbClr val="244257"/>
                </a:solidFill>
                <a:latin typeface="Calibri"/>
                <a:cs typeface="Calibri"/>
              </a:rPr>
              <a:t>zevk </a:t>
            </a:r>
            <a:r>
              <a:rPr sz="2850" spc="-105" dirty="0">
                <a:solidFill>
                  <a:srgbClr val="244257"/>
                </a:solidFill>
                <a:latin typeface="Calibri"/>
                <a:cs typeface="Calibri"/>
              </a:rPr>
              <a:t>alıyorsunuz</a:t>
            </a:r>
            <a:r>
              <a:rPr sz="2850" spc="4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fakat </a:t>
            </a:r>
            <a:r>
              <a:rPr sz="2850" spc="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amel</a:t>
            </a:r>
            <a:r>
              <a:rPr lang="tr-TR"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yat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ortamında </a:t>
            </a:r>
            <a:r>
              <a:rPr sz="2850" spc="-145" dirty="0">
                <a:solidFill>
                  <a:srgbClr val="244257"/>
                </a:solidFill>
                <a:latin typeface="Calibri"/>
                <a:cs typeface="Calibri"/>
              </a:rPr>
              <a:t>bulunamıyorsunuz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-1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hatta </a:t>
            </a:r>
            <a:r>
              <a:rPr sz="2850" spc="-6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850" spc="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22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850" spc="-30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2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2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-31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00" dirty="0" smtClean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2850" spc="-210" dirty="0">
                <a:solidFill>
                  <a:srgbClr val="244257"/>
                </a:solidFill>
                <a:latin typeface="Calibri"/>
                <a:cs typeface="Calibri"/>
              </a:rPr>
              <a:t>durum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25" dirty="0" smtClean="0">
                <a:solidFill>
                  <a:srgbClr val="244257"/>
                </a:solidFill>
                <a:latin typeface="Calibri"/>
                <a:cs typeface="Calibri"/>
              </a:rPr>
              <a:t>olab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758825">
              <a:lnSpc>
                <a:spcPts val="3150"/>
              </a:lnSpc>
            </a:pP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Yan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75" dirty="0">
                <a:solidFill>
                  <a:srgbClr val="244257"/>
                </a:solidFill>
                <a:latin typeface="Calibri"/>
                <a:cs typeface="Calibri"/>
              </a:rPr>
              <a:t>şeyden </a:t>
            </a:r>
            <a:r>
              <a:rPr sz="2850" spc="-90" dirty="0">
                <a:solidFill>
                  <a:srgbClr val="244257"/>
                </a:solidFill>
                <a:latin typeface="Calibri"/>
                <a:cs typeface="Calibri"/>
              </a:rPr>
              <a:t>hoşlanıyor </a:t>
            </a:r>
            <a:r>
              <a:rPr sz="2850" spc="-170" dirty="0">
                <a:solidFill>
                  <a:srgbClr val="244257"/>
                </a:solidFill>
                <a:latin typeface="Calibri"/>
                <a:cs typeface="Calibri"/>
              </a:rPr>
              <a:t>oluşunuz</a:t>
            </a:r>
            <a:r>
              <a:rPr sz="2750" spc="-17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-1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95" dirty="0">
                <a:solidFill>
                  <a:srgbClr val="244257"/>
                </a:solidFill>
                <a:latin typeface="Calibri"/>
                <a:cs typeface="Calibri"/>
              </a:rPr>
              <a:t>onu </a:t>
            </a:r>
            <a:r>
              <a:rPr sz="2850" spc="-1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160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185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4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105" dirty="0">
                <a:solidFill>
                  <a:srgbClr val="244257"/>
                </a:solidFill>
                <a:latin typeface="Calibri"/>
                <a:cs typeface="Calibri"/>
              </a:rPr>
              <a:t>a  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gelm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14" dirty="0" smtClean="0">
                <a:solidFill>
                  <a:srgbClr val="244257"/>
                </a:solidFill>
                <a:latin typeface="Calibri"/>
                <a:cs typeface="Calibri"/>
              </a:rPr>
              <a:t>yor</a:t>
            </a:r>
            <a:r>
              <a:rPr sz="27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 indent="88265">
              <a:lnSpc>
                <a:spcPts val="3150"/>
              </a:lnSpc>
            </a:pPr>
            <a:r>
              <a:rPr sz="2850" spc="-50" dirty="0" smtClean="0">
                <a:solidFill>
                  <a:srgbClr val="244257"/>
                </a:solidFill>
                <a:latin typeface="Calibri"/>
                <a:cs typeface="Calibri"/>
              </a:rPr>
              <a:t>Belk</a:t>
            </a:r>
            <a:r>
              <a:rPr lang="tr-TR" sz="285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20" dirty="0">
                <a:solidFill>
                  <a:srgbClr val="244257"/>
                </a:solidFill>
                <a:latin typeface="Calibri"/>
                <a:cs typeface="Calibri"/>
              </a:rPr>
              <a:t>de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5" dirty="0" smtClean="0">
                <a:solidFill>
                  <a:srgbClr val="244257"/>
                </a:solidFill>
                <a:latin typeface="Calibri"/>
                <a:cs typeface="Calibri"/>
              </a:rPr>
              <a:t>sadec</a:t>
            </a:r>
            <a:r>
              <a:rPr lang="tr-TR" sz="2850" spc="35" dirty="0" smtClean="0">
                <a:solidFill>
                  <a:srgbClr val="244257"/>
                </a:solidFill>
                <a:latin typeface="Calibri"/>
                <a:cs typeface="Calibri"/>
              </a:rPr>
              <a:t>e izlemek 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hoşunuza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             </a:t>
            </a:r>
            <a:r>
              <a:rPr sz="2850" spc="185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30" dirty="0">
                <a:solidFill>
                  <a:srgbClr val="244257"/>
                </a:solidFill>
                <a:latin typeface="Calibri"/>
                <a:cs typeface="Calibri"/>
              </a:rPr>
              <a:t>yordur</a:t>
            </a:r>
            <a:r>
              <a:rPr sz="2750" spc="-130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750" spc="-6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önce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00" dirty="0">
                <a:solidFill>
                  <a:srgbClr val="244257"/>
                </a:solidFill>
                <a:latin typeface="Calibri"/>
                <a:cs typeface="Calibri"/>
              </a:rPr>
              <a:t>bunu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40" dirty="0">
                <a:solidFill>
                  <a:srgbClr val="244257"/>
                </a:solidFill>
                <a:latin typeface="Calibri"/>
                <a:cs typeface="Calibri"/>
              </a:rPr>
              <a:t>kavramak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14" dirty="0" smtClean="0">
                <a:solidFill>
                  <a:srgbClr val="244257"/>
                </a:solidFill>
                <a:latin typeface="Calibri"/>
                <a:cs typeface="Calibri"/>
              </a:rPr>
              <a:t>yor</a:t>
            </a:r>
            <a:r>
              <a:rPr sz="27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19841"/>
            <a:ext cx="9323705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5"/>
              </a:spcBef>
            </a:pPr>
            <a:r>
              <a:rPr sz="5200" spc="-265" dirty="0"/>
              <a:t>İ</a:t>
            </a:r>
            <a:r>
              <a:rPr sz="5200" spc="-430" dirty="0"/>
              <a:t>S</a:t>
            </a:r>
            <a:r>
              <a:rPr sz="5200" spc="-155" dirty="0"/>
              <a:t>T</a:t>
            </a:r>
            <a:r>
              <a:rPr sz="5200" spc="-145" dirty="0"/>
              <a:t>E</a:t>
            </a:r>
            <a:r>
              <a:rPr sz="5200" spc="434" dirty="0"/>
              <a:t>K</a:t>
            </a:r>
            <a:r>
              <a:rPr sz="5200" spc="-50" dirty="0"/>
              <a:t>L</a:t>
            </a:r>
            <a:r>
              <a:rPr sz="5200" spc="-145" dirty="0"/>
              <a:t>E</a:t>
            </a:r>
            <a:r>
              <a:rPr sz="5200" spc="10" dirty="0"/>
              <a:t>R</a:t>
            </a:r>
            <a:r>
              <a:rPr sz="5200" spc="-755" dirty="0"/>
              <a:t> </a:t>
            </a:r>
            <a:r>
              <a:rPr sz="5200" spc="-15" dirty="0"/>
              <a:t>V</a:t>
            </a:r>
            <a:r>
              <a:rPr sz="5200" spc="-195" dirty="0"/>
              <a:t>E</a:t>
            </a:r>
            <a:r>
              <a:rPr sz="5200" spc="-755" dirty="0"/>
              <a:t> </a:t>
            </a:r>
            <a:r>
              <a:rPr sz="5200" spc="-560" dirty="0"/>
              <a:t>G</a:t>
            </a:r>
            <a:r>
              <a:rPr sz="5200" spc="-145" dirty="0"/>
              <a:t>E</a:t>
            </a:r>
            <a:r>
              <a:rPr sz="5200" spc="60" dirty="0"/>
              <a:t>R</a:t>
            </a:r>
            <a:r>
              <a:rPr sz="5200" spc="-445" dirty="0"/>
              <a:t>Ç</a:t>
            </a:r>
            <a:r>
              <a:rPr sz="5200" spc="-145" dirty="0"/>
              <a:t>E</a:t>
            </a:r>
            <a:r>
              <a:rPr sz="5200" spc="385" dirty="0"/>
              <a:t>K</a:t>
            </a:r>
            <a:r>
              <a:rPr sz="5200" spc="-755" dirty="0"/>
              <a:t> </a:t>
            </a:r>
            <a:r>
              <a:rPr sz="5200" spc="270" dirty="0"/>
              <a:t>H</a:t>
            </a:r>
            <a:r>
              <a:rPr sz="5200" spc="130" dirty="0"/>
              <a:t>A</a:t>
            </a:r>
            <a:r>
              <a:rPr sz="5200" spc="30" dirty="0"/>
              <a:t>Y</a:t>
            </a:r>
            <a:r>
              <a:rPr sz="5200" spc="130" dirty="0"/>
              <a:t>A</a:t>
            </a:r>
            <a:r>
              <a:rPr sz="5200" spc="-150" dirty="0"/>
              <a:t>T  </a:t>
            </a:r>
            <a:r>
              <a:rPr sz="5200" spc="-130" dirty="0"/>
              <a:t>ÇARPIŞMASI!</a:t>
            </a:r>
            <a:endParaRPr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8700" y="4007107"/>
            <a:ext cx="4448175" cy="5238750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5080" rIns="0" bIns="0" rtlCol="0">
            <a:spAutoFit/>
          </a:bodyPr>
          <a:lstStyle/>
          <a:p>
            <a:pPr marL="412115" marR="1514475">
              <a:lnSpc>
                <a:spcPct val="76200"/>
              </a:lnSpc>
              <a:spcBef>
                <a:spcPts val="40"/>
              </a:spcBef>
            </a:pPr>
            <a:r>
              <a:rPr sz="3250" spc="-40" dirty="0">
                <a:solidFill>
                  <a:srgbClr val="244257"/>
                </a:solidFill>
                <a:latin typeface="Calibri"/>
                <a:cs typeface="Calibri"/>
              </a:rPr>
              <a:t>SOSYAL</a:t>
            </a:r>
            <a:r>
              <a:rPr sz="32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250" spc="-130" dirty="0">
                <a:solidFill>
                  <a:srgbClr val="244257"/>
                </a:solidFill>
                <a:latin typeface="Calibri"/>
                <a:cs typeface="Calibri"/>
              </a:rPr>
              <a:t>MEDYA </a:t>
            </a:r>
            <a:r>
              <a:rPr sz="3250" spc="-7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3250" dirty="0">
              <a:latin typeface="Calibri"/>
              <a:cs typeface="Calibri"/>
            </a:endParaRPr>
          </a:p>
          <a:p>
            <a:pPr marL="412115" marR="1732914">
              <a:lnSpc>
                <a:spcPts val="2030"/>
              </a:lnSpc>
              <a:spcBef>
                <a:spcPts val="975"/>
              </a:spcBef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90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1850" spc="5" dirty="0">
                <a:solidFill>
                  <a:srgbClr val="244257"/>
                </a:solidFill>
                <a:latin typeface="Calibri"/>
                <a:cs typeface="Calibri"/>
              </a:rPr>
              <a:t>e  </a:t>
            </a:r>
            <a:r>
              <a:rPr sz="1850" spc="-45" dirty="0">
                <a:solidFill>
                  <a:srgbClr val="244257"/>
                </a:solidFill>
                <a:latin typeface="Calibri"/>
                <a:cs typeface="Calibri"/>
              </a:rPr>
              <a:t>uygulamanız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gereken 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 aşamadasınız</a:t>
            </a:r>
            <a:r>
              <a:rPr sz="1800" spc="-1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 dirty="0">
              <a:latin typeface="Calibri"/>
              <a:cs typeface="Calibri"/>
            </a:endParaRPr>
          </a:p>
          <a:p>
            <a:pPr marL="412115" marR="913765">
              <a:lnSpc>
                <a:spcPts val="2030"/>
              </a:lnSpc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0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1850" spc="12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1850" spc="-10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1850" spc="-2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1850" spc="12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8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90" dirty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yerde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sosyal 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medyaya</a:t>
            </a:r>
            <a:r>
              <a:rPr sz="185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dak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0" dirty="0" smtClean="0">
                <a:solidFill>
                  <a:srgbClr val="244257"/>
                </a:solidFill>
                <a:latin typeface="Calibri"/>
                <a:cs typeface="Calibri"/>
              </a:rPr>
              <a:t>ka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bakıp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244257"/>
                </a:solidFill>
                <a:latin typeface="Calibri"/>
                <a:cs typeface="Calibri"/>
              </a:rPr>
              <a:t>çıkmanız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Calibri"/>
              <a:cs typeface="Calibri"/>
            </a:endParaRPr>
          </a:p>
          <a:p>
            <a:pPr marL="412115" marR="939800">
              <a:lnSpc>
                <a:spcPts val="2030"/>
              </a:lnSpc>
            </a:pPr>
            <a:r>
              <a:rPr sz="1850" spc="-65" dirty="0" smtClean="0">
                <a:solidFill>
                  <a:srgbClr val="244257"/>
                </a:solidFill>
                <a:latin typeface="Calibri"/>
                <a:cs typeface="Calibri"/>
              </a:rPr>
              <a:t>İk</a:t>
            </a:r>
            <a:r>
              <a:rPr lang="tr-TR" sz="1850" spc="-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dak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0" dirty="0" smtClean="0">
                <a:solidFill>
                  <a:srgbClr val="244257"/>
                </a:solidFill>
                <a:latin typeface="Calibri"/>
                <a:cs typeface="Calibri"/>
              </a:rPr>
              <a:t>ka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244257"/>
                </a:solidFill>
                <a:latin typeface="Calibri"/>
                <a:cs typeface="Calibri"/>
              </a:rPr>
              <a:t>gelen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mesaja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bakayım</a:t>
            </a:r>
            <a:r>
              <a:rPr sz="1800" spc="-35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1800" spc="-3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gündemdek</a:t>
            </a:r>
            <a:r>
              <a:rPr lang="tr-TR" sz="1850" spc="-45" dirty="0" smtClean="0">
                <a:solidFill>
                  <a:srgbClr val="244257"/>
                </a:solidFill>
                <a:latin typeface="Calibri"/>
                <a:cs typeface="Calibri"/>
              </a:rPr>
              <a:t>i </a:t>
            </a:r>
            <a:r>
              <a:rPr sz="1850" dirty="0" smtClean="0">
                <a:solidFill>
                  <a:srgbClr val="244257"/>
                </a:solidFill>
                <a:latin typeface="Calibri"/>
                <a:cs typeface="Calibri"/>
              </a:rPr>
              <a:t>saçma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65" dirty="0">
                <a:solidFill>
                  <a:srgbClr val="244257"/>
                </a:solidFill>
                <a:latin typeface="Calibri"/>
                <a:cs typeface="Calibri"/>
              </a:rPr>
              <a:t>konuya </a:t>
            </a:r>
            <a:r>
              <a:rPr sz="1850" spc="-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bakayım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derken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0" dirty="0">
                <a:solidFill>
                  <a:srgbClr val="244257"/>
                </a:solidFill>
                <a:latin typeface="Calibri"/>
                <a:cs typeface="Calibri"/>
              </a:rPr>
              <a:t>gününüz</a:t>
            </a:r>
            <a:r>
              <a:rPr sz="1850" spc="-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çöp </a:t>
            </a:r>
            <a:r>
              <a:rPr sz="1850" spc="-40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5" dirty="0">
                <a:solidFill>
                  <a:srgbClr val="244257"/>
                </a:solidFill>
                <a:latin typeface="Calibri"/>
                <a:cs typeface="Calibri"/>
              </a:rPr>
              <a:t>oldu</a:t>
            </a:r>
            <a:r>
              <a:rPr sz="1800" spc="-75" dirty="0">
                <a:solidFill>
                  <a:srgbClr val="244257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Calibri"/>
              <a:cs typeface="Calibri"/>
            </a:endParaRPr>
          </a:p>
          <a:p>
            <a:pPr marL="412115" marR="759460">
              <a:lnSpc>
                <a:spcPts val="2030"/>
              </a:lnSpc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1850" spc="-1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2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   </a:t>
            </a:r>
            <a:r>
              <a:rPr sz="1850" spc="-10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alakadar 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etmeyen</a:t>
            </a:r>
            <a:r>
              <a:rPr sz="1850" spc="2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28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40" dirty="0" smtClean="0">
                <a:solidFill>
                  <a:srgbClr val="244257"/>
                </a:solidFill>
                <a:latin typeface="Calibri"/>
                <a:cs typeface="Calibri"/>
              </a:rPr>
              <a:t>nsanlar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ve 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44257"/>
                </a:solidFill>
                <a:latin typeface="Calibri"/>
                <a:cs typeface="Calibri"/>
              </a:rPr>
              <a:t>yaptıklarına </a:t>
            </a:r>
            <a:r>
              <a:rPr sz="1850" spc="-5" dirty="0">
                <a:solidFill>
                  <a:srgbClr val="244257"/>
                </a:solidFill>
                <a:latin typeface="Calibri"/>
                <a:cs typeface="Calibri"/>
              </a:rPr>
              <a:t>baktığınız</a:t>
            </a:r>
            <a:r>
              <a:rPr sz="18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çöp 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20" dirty="0">
                <a:solidFill>
                  <a:srgbClr val="244257"/>
                </a:solidFill>
                <a:latin typeface="Calibri"/>
                <a:cs typeface="Calibri"/>
              </a:rPr>
              <a:t>olmuş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oldu</a:t>
            </a:r>
            <a:r>
              <a:rPr sz="1800" spc="-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9187" y="3272313"/>
            <a:ext cx="4448175" cy="5972175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340360" rIns="0" bIns="0" rtlCol="0">
            <a:spAutoFit/>
          </a:bodyPr>
          <a:lstStyle/>
          <a:p>
            <a:pPr marL="450850" marR="1250315">
              <a:lnSpc>
                <a:spcPct val="76400"/>
              </a:lnSpc>
              <a:spcBef>
                <a:spcPts val="2680"/>
              </a:spcBef>
            </a:pPr>
            <a:r>
              <a:rPr sz="3850" spc="-40" dirty="0">
                <a:solidFill>
                  <a:srgbClr val="244257"/>
                </a:solidFill>
                <a:latin typeface="Calibri"/>
                <a:cs typeface="Calibri"/>
              </a:rPr>
              <a:t>NEYSE</a:t>
            </a:r>
            <a:r>
              <a:rPr sz="385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50" dirty="0">
                <a:solidFill>
                  <a:srgbClr val="244257"/>
                </a:solidFill>
                <a:latin typeface="Calibri"/>
                <a:cs typeface="Calibri"/>
              </a:rPr>
              <a:t>SONRA </a:t>
            </a:r>
            <a:r>
              <a:rPr sz="3850" spc="-8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95" dirty="0">
                <a:solidFill>
                  <a:srgbClr val="244257"/>
                </a:solidFill>
                <a:latin typeface="Calibri"/>
                <a:cs typeface="Calibri"/>
              </a:rPr>
              <a:t>ÇALIŞIRIM </a:t>
            </a:r>
            <a:r>
              <a:rPr sz="3850" spc="-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1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3850" dirty="0">
              <a:latin typeface="Calibri"/>
              <a:cs typeface="Calibri"/>
            </a:endParaRPr>
          </a:p>
          <a:p>
            <a:pPr marL="450850" marR="532765">
              <a:lnSpc>
                <a:spcPts val="2880"/>
              </a:lnSpc>
              <a:spcBef>
                <a:spcPts val="600"/>
              </a:spcBef>
            </a:pP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Sonra </a:t>
            </a:r>
            <a:r>
              <a:rPr sz="2550" spc="90" dirty="0" smtClean="0">
                <a:solidFill>
                  <a:srgbClr val="244257"/>
                </a:solidFill>
                <a:latin typeface="Calibri"/>
                <a:cs typeface="Calibri"/>
              </a:rPr>
              <a:t>değ</a:t>
            </a:r>
            <a:r>
              <a:rPr lang="tr-TR" sz="2550" spc="9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4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500" spc="-114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-1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md</a:t>
            </a:r>
            <a:r>
              <a:rPr lang="tr-TR"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0" dirty="0">
                <a:solidFill>
                  <a:srgbClr val="244257"/>
                </a:solidFill>
                <a:latin typeface="Calibri"/>
                <a:cs typeface="Calibri"/>
              </a:rPr>
              <a:t>yaparsanız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85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244257"/>
                </a:solidFill>
                <a:latin typeface="Calibri"/>
                <a:cs typeface="Calibri"/>
              </a:rPr>
              <a:t>şey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50" dirty="0">
                <a:solidFill>
                  <a:srgbClr val="244257"/>
                </a:solidFill>
                <a:latin typeface="Calibri"/>
                <a:cs typeface="Calibri"/>
              </a:rPr>
              <a:t>daha 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düzene </a:t>
            </a:r>
            <a:r>
              <a:rPr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lang="tr-TR"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recek</a:t>
            </a:r>
            <a:r>
              <a:rPr sz="2500" spc="-15" dirty="0">
                <a:solidFill>
                  <a:srgbClr val="244257"/>
                </a:solidFill>
                <a:latin typeface="Calibri"/>
                <a:cs typeface="Calibri"/>
              </a:rPr>
              <a:t>. </a:t>
            </a:r>
            <a:r>
              <a:rPr sz="2550" spc="-14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-1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244257"/>
                </a:solidFill>
                <a:latin typeface="Calibri"/>
                <a:cs typeface="Calibri"/>
              </a:rPr>
              <a:t>soruna </a:t>
            </a:r>
            <a:r>
              <a:rPr sz="2550" spc="-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244257"/>
                </a:solidFill>
                <a:latin typeface="Calibri"/>
                <a:cs typeface="Calibri"/>
              </a:rPr>
              <a:t>genelde</a:t>
            </a:r>
            <a:r>
              <a:rPr sz="255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5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7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2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doğru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5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r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şek</a:t>
            </a:r>
            <a:r>
              <a:rPr lang="tr-TR" sz="25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lde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60" dirty="0" smtClean="0">
                <a:solidFill>
                  <a:srgbClr val="244257"/>
                </a:solidFill>
                <a:latin typeface="Calibri"/>
                <a:cs typeface="Calibri"/>
              </a:rPr>
              <a:t>rleyemeyenler </a:t>
            </a:r>
            <a:r>
              <a:rPr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20" dirty="0">
                <a:solidFill>
                  <a:srgbClr val="244257"/>
                </a:solidFill>
                <a:latin typeface="Calibri"/>
                <a:cs typeface="Calibri"/>
              </a:rPr>
              <a:t>düşüyor</a:t>
            </a:r>
            <a:r>
              <a:rPr sz="2500" spc="-12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450850" marR="643255">
              <a:lnSpc>
                <a:spcPts val="2880"/>
              </a:lnSpc>
            </a:pPr>
            <a:r>
              <a:rPr sz="2550" spc="20" dirty="0">
                <a:solidFill>
                  <a:srgbClr val="244257"/>
                </a:solidFill>
                <a:latin typeface="Calibri"/>
                <a:cs typeface="Calibri"/>
              </a:rPr>
              <a:t>Ne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35" dirty="0">
                <a:solidFill>
                  <a:srgbClr val="244257"/>
                </a:solidFill>
                <a:latin typeface="Calibri"/>
                <a:cs typeface="Calibri"/>
              </a:rPr>
              <a:t>yapacağınızı</a:t>
            </a:r>
            <a:r>
              <a:rPr sz="2500" spc="3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nereden </a:t>
            </a:r>
            <a:r>
              <a:rPr sz="2550" spc="-5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5" dirty="0">
                <a:solidFill>
                  <a:srgbClr val="244257"/>
                </a:solidFill>
                <a:latin typeface="Calibri"/>
                <a:cs typeface="Calibri"/>
              </a:rPr>
              <a:t>başlayacağınızı</a:t>
            </a:r>
            <a:endParaRPr sz="2550" dirty="0">
              <a:latin typeface="Calibri"/>
              <a:cs typeface="Calibri"/>
            </a:endParaRPr>
          </a:p>
          <a:p>
            <a:pPr marL="450850" marR="1021715">
              <a:lnSpc>
                <a:spcPts val="2880"/>
              </a:lnSpc>
              <a:spcBef>
                <a:spcPts val="5"/>
              </a:spcBef>
            </a:pP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550" spc="-295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7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5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8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550" spc="-250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55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 smtClean="0">
                <a:solidFill>
                  <a:srgbClr val="244257"/>
                </a:solidFill>
                <a:latin typeface="Calibri"/>
                <a:cs typeface="Calibri"/>
              </a:rPr>
              <a:t>ertel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yorsunuz</a:t>
            </a:r>
            <a:r>
              <a:rPr sz="2500" spc="-1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9675" y="2537520"/>
            <a:ext cx="4448175" cy="6705600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4445" rIns="0" bIns="0" rtlCol="0">
            <a:spAutoFit/>
          </a:bodyPr>
          <a:lstStyle/>
          <a:p>
            <a:pPr marL="401320" marR="1184910">
              <a:lnSpc>
                <a:spcPct val="75700"/>
              </a:lnSpc>
              <a:spcBef>
                <a:spcPts val="35"/>
              </a:spcBef>
            </a:pPr>
            <a:r>
              <a:rPr sz="2850" spc="-70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850" spc="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ŞEY </a:t>
            </a:r>
            <a:r>
              <a:rPr sz="2850" spc="-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MÜKEMMEL</a:t>
            </a:r>
            <a:r>
              <a:rPr sz="2850" spc="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OLMALI </a:t>
            </a:r>
            <a:r>
              <a:rPr sz="2850" spc="-6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2850" dirty="0">
              <a:latin typeface="Calibri"/>
              <a:cs typeface="Calibri"/>
            </a:endParaRPr>
          </a:p>
          <a:p>
            <a:pPr marL="401320" marR="1403350">
              <a:lnSpc>
                <a:spcPts val="2320"/>
              </a:lnSpc>
              <a:spcBef>
                <a:spcPts val="844"/>
              </a:spcBef>
            </a:pP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Hayır</a:t>
            </a:r>
            <a:r>
              <a:rPr sz="2050" spc="-40" dirty="0">
                <a:solidFill>
                  <a:srgbClr val="244257"/>
                </a:solidFill>
                <a:latin typeface="Calibri"/>
                <a:cs typeface="Calibri"/>
              </a:rPr>
              <a:t>!</a:t>
            </a:r>
            <a:r>
              <a:rPr sz="20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244257"/>
                </a:solidFill>
                <a:latin typeface="Calibri"/>
                <a:cs typeface="Calibri"/>
              </a:rPr>
              <a:t>şey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5" dirty="0">
                <a:solidFill>
                  <a:srgbClr val="244257"/>
                </a:solidFill>
                <a:latin typeface="Calibri"/>
                <a:cs typeface="Calibri"/>
              </a:rPr>
              <a:t>mükemmel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244257"/>
                </a:solidFill>
                <a:latin typeface="Calibri"/>
                <a:cs typeface="Calibri"/>
              </a:rPr>
              <a:t>olmamalı</a:t>
            </a:r>
            <a:r>
              <a:rPr sz="2050" spc="-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Calibri"/>
              <a:cs typeface="Calibri"/>
            </a:endParaRPr>
          </a:p>
          <a:p>
            <a:pPr marL="401320" marR="1202055" indent="65405">
              <a:lnSpc>
                <a:spcPts val="2320"/>
              </a:lnSpc>
            </a:pPr>
            <a:r>
              <a:rPr sz="2100" spc="15" dirty="0">
                <a:solidFill>
                  <a:srgbClr val="244257"/>
                </a:solidFill>
                <a:latin typeface="Calibri"/>
                <a:cs typeface="Calibri"/>
              </a:rPr>
              <a:t>Olası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0" dirty="0">
                <a:solidFill>
                  <a:srgbClr val="244257"/>
                </a:solidFill>
                <a:latin typeface="Calibri"/>
                <a:cs typeface="Calibri"/>
              </a:rPr>
              <a:t>bütün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244257"/>
                </a:solidFill>
                <a:latin typeface="Calibri"/>
                <a:cs typeface="Calibri"/>
              </a:rPr>
              <a:t>sorunlara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karşı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kötü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senaryolar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5" dirty="0">
                <a:solidFill>
                  <a:srgbClr val="244257"/>
                </a:solidFill>
                <a:latin typeface="Calibri"/>
                <a:cs typeface="Calibri"/>
              </a:rPr>
              <a:t>oluşturmak</a:t>
            </a:r>
            <a:r>
              <a:rPr sz="2050" spc="-105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050" spc="-4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100" spc="-21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2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-15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6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100" spc="4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100" spc="-2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lang="tr-TR" sz="210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100" dirty="0" smtClean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olmadan</a:t>
            </a:r>
            <a:r>
              <a:rPr sz="2100" spc="40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244257"/>
                </a:solidFill>
                <a:latin typeface="Calibri"/>
                <a:cs typeface="Calibri"/>
              </a:rPr>
              <a:t>başlayamamak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yanlış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yapmayı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244257"/>
                </a:solidFill>
                <a:latin typeface="Calibri"/>
                <a:cs typeface="Calibri"/>
              </a:rPr>
              <a:t>en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büyük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problem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244257"/>
                </a:solidFill>
                <a:latin typeface="Calibri"/>
                <a:cs typeface="Calibri"/>
              </a:rPr>
              <a:t>olarak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görmek</a:t>
            </a:r>
            <a:endParaRPr sz="2100" dirty="0">
              <a:latin typeface="Calibri"/>
              <a:cs typeface="Calibri"/>
            </a:endParaRPr>
          </a:p>
          <a:p>
            <a:pPr marL="401320">
              <a:lnSpc>
                <a:spcPts val="2300"/>
              </a:lnSpc>
            </a:pPr>
            <a:r>
              <a:rPr sz="2100" spc="-12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10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4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65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100" spc="13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120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8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0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  <a:p>
            <a:pPr marL="401320" marR="1422400">
              <a:lnSpc>
                <a:spcPts val="2320"/>
              </a:lnSpc>
              <a:spcBef>
                <a:spcPts val="5"/>
              </a:spcBef>
            </a:pPr>
            <a:r>
              <a:rPr sz="2100" spc="10" dirty="0">
                <a:solidFill>
                  <a:srgbClr val="244257"/>
                </a:solidFill>
                <a:latin typeface="Calibri"/>
                <a:cs typeface="Calibri"/>
              </a:rPr>
              <a:t>Yavaş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yavaş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 smtClean="0">
                <a:solidFill>
                  <a:srgbClr val="244257"/>
                </a:solidFill>
                <a:latin typeface="Calibri"/>
                <a:cs typeface="Calibri"/>
              </a:rPr>
              <a:t>lerlemel</a:t>
            </a:r>
            <a:r>
              <a:rPr lang="tr-TR" sz="210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ve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-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adım 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atıyorsanız</a:t>
            </a:r>
            <a:r>
              <a:rPr sz="2050" spc="-40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o 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adımı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244257"/>
                </a:solidFill>
                <a:latin typeface="Calibri"/>
                <a:cs typeface="Calibri"/>
              </a:rPr>
              <a:t>en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244257"/>
                </a:solidFill>
                <a:latin typeface="Calibri"/>
                <a:cs typeface="Calibri"/>
              </a:rPr>
              <a:t>güzel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60" dirty="0" smtClean="0">
                <a:solidFill>
                  <a:srgbClr val="244257"/>
                </a:solidFill>
                <a:latin typeface="Calibri"/>
                <a:cs typeface="Calibri"/>
              </a:rPr>
              <a:t>şek</a:t>
            </a:r>
            <a:r>
              <a:rPr lang="tr-TR" sz="2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dirty="0" smtClean="0">
                <a:solidFill>
                  <a:srgbClr val="244257"/>
                </a:solidFill>
                <a:latin typeface="Calibri"/>
                <a:cs typeface="Calibri"/>
              </a:rPr>
              <a:t>lde </a:t>
            </a:r>
            <a:r>
              <a:rPr sz="2100" spc="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244257"/>
                </a:solidFill>
                <a:latin typeface="Calibri"/>
                <a:cs typeface="Calibri"/>
              </a:rPr>
              <a:t>yapmaya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çalışmalısınız</a:t>
            </a:r>
            <a:r>
              <a:rPr sz="2050" spc="-3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401320" marR="1574800">
              <a:lnSpc>
                <a:spcPts val="2320"/>
              </a:lnSpc>
              <a:spcBef>
                <a:spcPts val="15"/>
              </a:spcBef>
            </a:pPr>
            <a:r>
              <a:rPr sz="2100" spc="-5" dirty="0">
                <a:solidFill>
                  <a:srgbClr val="244257"/>
                </a:solidFill>
                <a:latin typeface="Calibri"/>
                <a:cs typeface="Calibri"/>
              </a:rPr>
              <a:t>Yan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olayı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bütünüyle </a:t>
            </a:r>
            <a:r>
              <a:rPr sz="2100" spc="-10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0" dirty="0">
                <a:solidFill>
                  <a:srgbClr val="244257"/>
                </a:solidFill>
                <a:latin typeface="Calibri"/>
                <a:cs typeface="Calibri"/>
              </a:rPr>
              <a:t>düşünmek</a:t>
            </a:r>
            <a:r>
              <a:rPr sz="2050" spc="-13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0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düşünmekten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hedefe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yürüyememek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engel</a:t>
            </a:r>
            <a:r>
              <a:rPr sz="2050" spc="-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5306" y="1020509"/>
            <a:ext cx="13477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25" dirty="0">
                <a:solidFill>
                  <a:srgbClr val="F1FAFF"/>
                </a:solidFill>
              </a:rPr>
              <a:t>H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365" dirty="0">
                <a:solidFill>
                  <a:srgbClr val="F1FAFF"/>
                </a:solidFill>
              </a:rPr>
              <a:t>d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365" dirty="0">
                <a:solidFill>
                  <a:srgbClr val="F1FAFF"/>
                </a:solidFill>
              </a:rPr>
              <a:t>f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330" dirty="0">
                <a:solidFill>
                  <a:srgbClr val="F1FAFF"/>
                </a:solidFill>
              </a:rPr>
              <a:t>U</a:t>
            </a:r>
            <a:r>
              <a:rPr sz="4400" spc="375" dirty="0">
                <a:solidFill>
                  <a:srgbClr val="F1FAFF"/>
                </a:solidFill>
              </a:rPr>
              <a:t>y</a:t>
            </a:r>
            <a:r>
              <a:rPr sz="4400" spc="355" dirty="0">
                <a:solidFill>
                  <a:srgbClr val="F1FAFF"/>
                </a:solidFill>
              </a:rPr>
              <a:t>g</a:t>
            </a:r>
            <a:r>
              <a:rPr sz="4400" spc="15" dirty="0">
                <a:solidFill>
                  <a:srgbClr val="F1FAFF"/>
                </a:solidFill>
              </a:rPr>
              <a:t>u</a:t>
            </a:r>
            <a:r>
              <a:rPr sz="4400" spc="495" dirty="0">
                <a:solidFill>
                  <a:srgbClr val="F1FAFF"/>
                </a:solidFill>
              </a:rPr>
              <a:t>l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270" dirty="0">
                <a:solidFill>
                  <a:srgbClr val="F1FAFF"/>
                </a:solidFill>
              </a:rPr>
              <a:t>m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365" dirty="0">
                <a:solidFill>
                  <a:srgbClr val="F1FAFF"/>
                </a:solidFill>
              </a:rPr>
              <a:t>d</a:t>
            </a:r>
            <a:r>
              <a:rPr sz="4400" spc="415" dirty="0">
                <a:solidFill>
                  <a:srgbClr val="F1FAFF"/>
                </a:solidFill>
              </a:rPr>
              <a:t>a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365" dirty="0">
                <a:solidFill>
                  <a:srgbClr val="F1FAFF"/>
                </a:solidFill>
              </a:rPr>
              <a:t>K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120" dirty="0">
                <a:solidFill>
                  <a:srgbClr val="F1FAFF"/>
                </a:solidFill>
              </a:rPr>
              <a:t>r</a:t>
            </a:r>
            <a:r>
              <a:rPr sz="4400" spc="-220" dirty="0">
                <a:solidFill>
                  <a:srgbClr val="F1FAFF"/>
                </a:solidFill>
              </a:rPr>
              <a:t>ş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270" dirty="0">
                <a:solidFill>
                  <a:srgbClr val="F1FAFF"/>
                </a:solidFill>
              </a:rPr>
              <a:t>m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-120" dirty="0">
                <a:solidFill>
                  <a:srgbClr val="F1FAFF"/>
                </a:solidFill>
              </a:rPr>
              <a:t>z</a:t>
            </a:r>
            <a:r>
              <a:rPr sz="4400" spc="415" dirty="0">
                <a:solidFill>
                  <a:srgbClr val="F1FAFF"/>
                </a:solidFill>
              </a:rPr>
              <a:t>a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-375" dirty="0">
                <a:solidFill>
                  <a:srgbClr val="F1FAFF"/>
                </a:solidFill>
              </a:rPr>
              <a:t>Ç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260" dirty="0">
                <a:solidFill>
                  <a:srgbClr val="F1FAFF"/>
                </a:solidFill>
              </a:rPr>
              <a:t>k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235" dirty="0">
                <a:solidFill>
                  <a:srgbClr val="F1FAFF"/>
                </a:solidFill>
              </a:rPr>
              <a:t>n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-125" dirty="0">
                <a:solidFill>
                  <a:srgbClr val="F1FAFF"/>
                </a:solidFill>
              </a:rPr>
              <a:t>E</a:t>
            </a:r>
            <a:r>
              <a:rPr sz="4400" spc="275" dirty="0">
                <a:solidFill>
                  <a:srgbClr val="F1FAFF"/>
                </a:solidFill>
              </a:rPr>
              <a:t>n</a:t>
            </a:r>
            <a:r>
              <a:rPr sz="4400" spc="355" dirty="0">
                <a:solidFill>
                  <a:srgbClr val="F1FAFF"/>
                </a:solidFill>
              </a:rPr>
              <a:t>g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495" dirty="0">
                <a:solidFill>
                  <a:srgbClr val="F1FAFF"/>
                </a:solidFill>
              </a:rPr>
              <a:t>ll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120" dirty="0">
                <a:solidFill>
                  <a:srgbClr val="F1FAFF"/>
                </a:solidFill>
              </a:rPr>
              <a:t>r</a:t>
            </a:r>
            <a:r>
              <a:rPr sz="4400" spc="-390" dirty="0">
                <a:solidFill>
                  <a:srgbClr val="F1FAFF"/>
                </a:solidFill>
              </a:rPr>
              <a:t>!</a:t>
            </a:r>
            <a:endParaRPr sz="4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0465" y="6100251"/>
            <a:ext cx="1047749" cy="10477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9095" y="6100251"/>
            <a:ext cx="1047749" cy="10477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944568" y="9315106"/>
            <a:ext cx="1343660" cy="972185"/>
          </a:xfrm>
          <a:custGeom>
            <a:avLst/>
            <a:gdLst/>
            <a:ahLst/>
            <a:cxnLst/>
            <a:rect l="l" t="t" r="r" b="b"/>
            <a:pathLst>
              <a:path w="1343659" h="972184">
                <a:moveTo>
                  <a:pt x="1343418" y="173062"/>
                </a:moveTo>
                <a:lnTo>
                  <a:pt x="1278674" y="190677"/>
                </a:lnTo>
                <a:lnTo>
                  <a:pt x="1234719" y="204089"/>
                </a:lnTo>
                <a:lnTo>
                  <a:pt x="1191209" y="218490"/>
                </a:lnTo>
                <a:lnTo>
                  <a:pt x="1148156" y="233870"/>
                </a:lnTo>
                <a:lnTo>
                  <a:pt x="1105547" y="250202"/>
                </a:lnTo>
                <a:lnTo>
                  <a:pt x="1063421" y="267474"/>
                </a:lnTo>
                <a:lnTo>
                  <a:pt x="1021778" y="285686"/>
                </a:lnTo>
                <a:lnTo>
                  <a:pt x="980643" y="304825"/>
                </a:lnTo>
                <a:lnTo>
                  <a:pt x="940015" y="324853"/>
                </a:lnTo>
                <a:lnTo>
                  <a:pt x="899922" y="345782"/>
                </a:lnTo>
                <a:lnTo>
                  <a:pt x="860361" y="367601"/>
                </a:lnTo>
                <a:lnTo>
                  <a:pt x="821347" y="390271"/>
                </a:lnTo>
                <a:lnTo>
                  <a:pt x="782904" y="413804"/>
                </a:lnTo>
                <a:lnTo>
                  <a:pt x="745045" y="438175"/>
                </a:lnTo>
                <a:lnTo>
                  <a:pt x="707783" y="463372"/>
                </a:lnTo>
                <a:lnTo>
                  <a:pt x="671118" y="489394"/>
                </a:lnTo>
                <a:lnTo>
                  <a:pt x="635063" y="516204"/>
                </a:lnTo>
                <a:lnTo>
                  <a:pt x="599655" y="543814"/>
                </a:lnTo>
                <a:lnTo>
                  <a:pt x="564883" y="572198"/>
                </a:lnTo>
                <a:lnTo>
                  <a:pt x="530771" y="601332"/>
                </a:lnTo>
                <a:lnTo>
                  <a:pt x="497332" y="631228"/>
                </a:lnTo>
                <a:lnTo>
                  <a:pt x="464566" y="661860"/>
                </a:lnTo>
                <a:lnTo>
                  <a:pt x="432511" y="693204"/>
                </a:lnTo>
                <a:lnTo>
                  <a:pt x="401154" y="725271"/>
                </a:lnTo>
                <a:lnTo>
                  <a:pt x="370535" y="758024"/>
                </a:lnTo>
                <a:lnTo>
                  <a:pt x="340639" y="791464"/>
                </a:lnTo>
                <a:lnTo>
                  <a:pt x="311492" y="825576"/>
                </a:lnTo>
                <a:lnTo>
                  <a:pt x="283121" y="860348"/>
                </a:lnTo>
                <a:lnTo>
                  <a:pt x="255511" y="895769"/>
                </a:lnTo>
                <a:lnTo>
                  <a:pt x="228701" y="931811"/>
                </a:lnTo>
                <a:lnTo>
                  <a:pt x="202679" y="968476"/>
                </a:lnTo>
                <a:lnTo>
                  <a:pt x="200367" y="971905"/>
                </a:lnTo>
                <a:lnTo>
                  <a:pt x="1343418" y="971905"/>
                </a:lnTo>
                <a:lnTo>
                  <a:pt x="1343418" y="173062"/>
                </a:lnTo>
                <a:close/>
              </a:path>
              <a:path w="1343659" h="972184">
                <a:moveTo>
                  <a:pt x="1343418" y="0"/>
                </a:moveTo>
                <a:lnTo>
                  <a:pt x="1278382" y="16205"/>
                </a:lnTo>
                <a:lnTo>
                  <a:pt x="1234147" y="28575"/>
                </a:lnTo>
                <a:lnTo>
                  <a:pt x="1190307" y="41859"/>
                </a:lnTo>
                <a:lnTo>
                  <a:pt x="1146860" y="56045"/>
                </a:lnTo>
                <a:lnTo>
                  <a:pt x="1103820" y="71120"/>
                </a:lnTo>
                <a:lnTo>
                  <a:pt x="1061212" y="87071"/>
                </a:lnTo>
                <a:lnTo>
                  <a:pt x="1019009" y="103898"/>
                </a:lnTo>
                <a:lnTo>
                  <a:pt x="977265" y="121589"/>
                </a:lnTo>
                <a:lnTo>
                  <a:pt x="935964" y="140131"/>
                </a:lnTo>
                <a:lnTo>
                  <a:pt x="895134" y="159499"/>
                </a:lnTo>
                <a:lnTo>
                  <a:pt x="854773" y="179705"/>
                </a:lnTo>
                <a:lnTo>
                  <a:pt x="814908" y="200723"/>
                </a:lnTo>
                <a:lnTo>
                  <a:pt x="775525" y="222542"/>
                </a:lnTo>
                <a:lnTo>
                  <a:pt x="736650" y="245160"/>
                </a:lnTo>
                <a:lnTo>
                  <a:pt x="698296" y="268554"/>
                </a:lnTo>
                <a:lnTo>
                  <a:pt x="660476" y="292722"/>
                </a:lnTo>
                <a:lnTo>
                  <a:pt x="623189" y="317652"/>
                </a:lnTo>
                <a:lnTo>
                  <a:pt x="586460" y="343331"/>
                </a:lnTo>
                <a:lnTo>
                  <a:pt x="550291" y="369760"/>
                </a:lnTo>
                <a:lnTo>
                  <a:pt x="514692" y="396900"/>
                </a:lnTo>
                <a:lnTo>
                  <a:pt x="479679" y="424764"/>
                </a:lnTo>
                <a:lnTo>
                  <a:pt x="445249" y="453326"/>
                </a:lnTo>
                <a:lnTo>
                  <a:pt x="411441" y="482587"/>
                </a:lnTo>
                <a:lnTo>
                  <a:pt x="378244" y="512533"/>
                </a:lnTo>
                <a:lnTo>
                  <a:pt x="345681" y="543153"/>
                </a:lnTo>
                <a:lnTo>
                  <a:pt x="313753" y="574433"/>
                </a:lnTo>
                <a:lnTo>
                  <a:pt x="282473" y="606361"/>
                </a:lnTo>
                <a:lnTo>
                  <a:pt x="251853" y="638924"/>
                </a:lnTo>
                <a:lnTo>
                  <a:pt x="221907" y="672122"/>
                </a:lnTo>
                <a:lnTo>
                  <a:pt x="192646" y="705929"/>
                </a:lnTo>
                <a:lnTo>
                  <a:pt x="164084" y="740359"/>
                </a:lnTo>
                <a:lnTo>
                  <a:pt x="136220" y="775373"/>
                </a:lnTo>
                <a:lnTo>
                  <a:pt x="109080" y="810971"/>
                </a:lnTo>
                <a:lnTo>
                  <a:pt x="82664" y="847140"/>
                </a:lnTo>
                <a:lnTo>
                  <a:pt x="56984" y="883869"/>
                </a:lnTo>
                <a:lnTo>
                  <a:pt x="32054" y="921156"/>
                </a:lnTo>
                <a:lnTo>
                  <a:pt x="7886" y="958989"/>
                </a:lnTo>
                <a:lnTo>
                  <a:pt x="0" y="971905"/>
                </a:lnTo>
                <a:lnTo>
                  <a:pt x="66205" y="971905"/>
                </a:lnTo>
                <a:lnTo>
                  <a:pt x="72453" y="961974"/>
                </a:lnTo>
                <a:lnTo>
                  <a:pt x="97205" y="924509"/>
                </a:lnTo>
                <a:lnTo>
                  <a:pt x="122745" y="887615"/>
                </a:lnTo>
                <a:lnTo>
                  <a:pt x="149034" y="851281"/>
                </a:lnTo>
                <a:lnTo>
                  <a:pt x="176072" y="815543"/>
                </a:lnTo>
                <a:lnTo>
                  <a:pt x="203847" y="780415"/>
                </a:lnTo>
                <a:lnTo>
                  <a:pt x="232359" y="745883"/>
                </a:lnTo>
                <a:lnTo>
                  <a:pt x="261581" y="711974"/>
                </a:lnTo>
                <a:lnTo>
                  <a:pt x="291503" y="678700"/>
                </a:lnTo>
                <a:lnTo>
                  <a:pt x="322122" y="646074"/>
                </a:lnTo>
                <a:lnTo>
                  <a:pt x="353428" y="614108"/>
                </a:lnTo>
                <a:lnTo>
                  <a:pt x="385394" y="582815"/>
                </a:lnTo>
                <a:lnTo>
                  <a:pt x="418020" y="552196"/>
                </a:lnTo>
                <a:lnTo>
                  <a:pt x="451281" y="522262"/>
                </a:lnTo>
                <a:lnTo>
                  <a:pt x="485190" y="493039"/>
                </a:lnTo>
                <a:lnTo>
                  <a:pt x="519722" y="464540"/>
                </a:lnTo>
                <a:lnTo>
                  <a:pt x="554863" y="436753"/>
                </a:lnTo>
                <a:lnTo>
                  <a:pt x="590600" y="409714"/>
                </a:lnTo>
                <a:lnTo>
                  <a:pt x="626922" y="383425"/>
                </a:lnTo>
                <a:lnTo>
                  <a:pt x="663816" y="357898"/>
                </a:lnTo>
                <a:lnTo>
                  <a:pt x="701281" y="333146"/>
                </a:lnTo>
                <a:lnTo>
                  <a:pt x="739305" y="309181"/>
                </a:lnTo>
                <a:lnTo>
                  <a:pt x="777862" y="286004"/>
                </a:lnTo>
                <a:lnTo>
                  <a:pt x="816952" y="263639"/>
                </a:lnTo>
                <a:lnTo>
                  <a:pt x="856551" y="242100"/>
                </a:lnTo>
                <a:lnTo>
                  <a:pt x="896658" y="221399"/>
                </a:lnTo>
                <a:lnTo>
                  <a:pt x="937272" y="201523"/>
                </a:lnTo>
                <a:lnTo>
                  <a:pt x="978357" y="182511"/>
                </a:lnTo>
                <a:lnTo>
                  <a:pt x="1019911" y="164376"/>
                </a:lnTo>
                <a:lnTo>
                  <a:pt x="1061923" y="147104"/>
                </a:lnTo>
                <a:lnTo>
                  <a:pt x="1104392" y="130733"/>
                </a:lnTo>
                <a:lnTo>
                  <a:pt x="1147292" y="115265"/>
                </a:lnTo>
                <a:lnTo>
                  <a:pt x="1190625" y="100711"/>
                </a:lnTo>
                <a:lnTo>
                  <a:pt x="1234351" y="87071"/>
                </a:lnTo>
                <a:lnTo>
                  <a:pt x="1278496" y="74371"/>
                </a:lnTo>
                <a:lnTo>
                  <a:pt x="1323022" y="62636"/>
                </a:lnTo>
                <a:lnTo>
                  <a:pt x="1343418" y="57734"/>
                </a:lnTo>
                <a:lnTo>
                  <a:pt x="1343418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766695" cy="854075"/>
          </a:xfrm>
          <a:custGeom>
            <a:avLst/>
            <a:gdLst/>
            <a:ahLst/>
            <a:cxnLst/>
            <a:rect l="l" t="t" r="r" b="b"/>
            <a:pathLst>
              <a:path w="2766695" h="854075">
                <a:moveTo>
                  <a:pt x="1779888" y="721927"/>
                </a:moveTo>
                <a:lnTo>
                  <a:pt x="1026941" y="721927"/>
                </a:lnTo>
                <a:lnTo>
                  <a:pt x="1077014" y="721335"/>
                </a:lnTo>
                <a:lnTo>
                  <a:pt x="1126893" y="719564"/>
                </a:lnTo>
                <a:lnTo>
                  <a:pt x="1176560" y="716620"/>
                </a:lnTo>
                <a:lnTo>
                  <a:pt x="1226000" y="712510"/>
                </a:lnTo>
                <a:lnTo>
                  <a:pt x="1275195" y="707241"/>
                </a:lnTo>
                <a:lnTo>
                  <a:pt x="1324131" y="700820"/>
                </a:lnTo>
                <a:lnTo>
                  <a:pt x="1372791" y="693253"/>
                </a:lnTo>
                <a:lnTo>
                  <a:pt x="1421159" y="684547"/>
                </a:lnTo>
                <a:lnTo>
                  <a:pt x="1469219" y="674709"/>
                </a:lnTo>
                <a:lnTo>
                  <a:pt x="1516955" y="663746"/>
                </a:lnTo>
                <a:lnTo>
                  <a:pt x="1564349" y="651664"/>
                </a:lnTo>
                <a:lnTo>
                  <a:pt x="1611388" y="638470"/>
                </a:lnTo>
                <a:lnTo>
                  <a:pt x="1658053" y="624170"/>
                </a:lnTo>
                <a:lnTo>
                  <a:pt x="1704329" y="608773"/>
                </a:lnTo>
                <a:lnTo>
                  <a:pt x="1750201" y="592284"/>
                </a:lnTo>
                <a:lnTo>
                  <a:pt x="1795651" y="574710"/>
                </a:lnTo>
                <a:lnTo>
                  <a:pt x="1840664" y="556058"/>
                </a:lnTo>
                <a:lnTo>
                  <a:pt x="1885223" y="536334"/>
                </a:lnTo>
                <a:lnTo>
                  <a:pt x="1929313" y="515546"/>
                </a:lnTo>
                <a:lnTo>
                  <a:pt x="1972917" y="493700"/>
                </a:lnTo>
                <a:lnTo>
                  <a:pt x="2016020" y="470802"/>
                </a:lnTo>
                <a:lnTo>
                  <a:pt x="2058604" y="446861"/>
                </a:lnTo>
                <a:lnTo>
                  <a:pt x="2100654" y="421881"/>
                </a:lnTo>
                <a:lnTo>
                  <a:pt x="2142153" y="395871"/>
                </a:lnTo>
                <a:lnTo>
                  <a:pt x="2183087" y="368836"/>
                </a:lnTo>
                <a:lnTo>
                  <a:pt x="2223437" y="340785"/>
                </a:lnTo>
                <a:lnTo>
                  <a:pt x="2263189" y="311722"/>
                </a:lnTo>
                <a:lnTo>
                  <a:pt x="2302326" y="281656"/>
                </a:lnTo>
                <a:lnTo>
                  <a:pt x="2340833" y="250592"/>
                </a:lnTo>
                <a:lnTo>
                  <a:pt x="2378692" y="218538"/>
                </a:lnTo>
                <a:lnTo>
                  <a:pt x="2415887" y="185500"/>
                </a:lnTo>
                <a:lnTo>
                  <a:pt x="2452404" y="151485"/>
                </a:lnTo>
                <a:lnTo>
                  <a:pt x="2488225" y="116501"/>
                </a:lnTo>
                <a:lnTo>
                  <a:pt x="2523209" y="80680"/>
                </a:lnTo>
                <a:lnTo>
                  <a:pt x="2557224" y="44163"/>
                </a:lnTo>
                <a:lnTo>
                  <a:pt x="2590262" y="6968"/>
                </a:lnTo>
                <a:lnTo>
                  <a:pt x="2596161" y="0"/>
                </a:lnTo>
                <a:lnTo>
                  <a:pt x="2766463" y="0"/>
                </a:lnTo>
                <a:lnTo>
                  <a:pt x="2716472" y="62193"/>
                </a:lnTo>
                <a:lnTo>
                  <a:pt x="2684091" y="100018"/>
                </a:lnTo>
                <a:lnTo>
                  <a:pt x="2650776" y="137211"/>
                </a:lnTo>
                <a:lnTo>
                  <a:pt x="2616533" y="173758"/>
                </a:lnTo>
                <a:lnTo>
                  <a:pt x="2581367" y="209643"/>
                </a:lnTo>
                <a:lnTo>
                  <a:pt x="2545482" y="244809"/>
                </a:lnTo>
                <a:lnTo>
                  <a:pt x="2508935" y="279052"/>
                </a:lnTo>
                <a:lnTo>
                  <a:pt x="2471742" y="312367"/>
                </a:lnTo>
                <a:lnTo>
                  <a:pt x="2433917" y="344748"/>
                </a:lnTo>
                <a:lnTo>
                  <a:pt x="2395474" y="376189"/>
                </a:lnTo>
                <a:lnTo>
                  <a:pt x="2356428" y="406685"/>
                </a:lnTo>
                <a:lnTo>
                  <a:pt x="2316793" y="436229"/>
                </a:lnTo>
                <a:lnTo>
                  <a:pt x="2276584" y="464816"/>
                </a:lnTo>
                <a:lnTo>
                  <a:pt x="2235815" y="492440"/>
                </a:lnTo>
                <a:lnTo>
                  <a:pt x="2194502" y="519095"/>
                </a:lnTo>
                <a:lnTo>
                  <a:pt x="2152657" y="544776"/>
                </a:lnTo>
                <a:lnTo>
                  <a:pt x="2110297" y="569476"/>
                </a:lnTo>
                <a:lnTo>
                  <a:pt x="2067435" y="593191"/>
                </a:lnTo>
                <a:lnTo>
                  <a:pt x="2024086" y="615913"/>
                </a:lnTo>
                <a:lnTo>
                  <a:pt x="1980264" y="637638"/>
                </a:lnTo>
                <a:lnTo>
                  <a:pt x="1935984" y="658360"/>
                </a:lnTo>
                <a:lnTo>
                  <a:pt x="1891261" y="678072"/>
                </a:lnTo>
                <a:lnTo>
                  <a:pt x="1846109" y="696769"/>
                </a:lnTo>
                <a:lnTo>
                  <a:pt x="1800542" y="714446"/>
                </a:lnTo>
                <a:lnTo>
                  <a:pt x="1779888" y="721927"/>
                </a:lnTo>
                <a:close/>
              </a:path>
              <a:path w="2766695" h="854075">
                <a:moveTo>
                  <a:pt x="1026941" y="853733"/>
                </a:moveTo>
                <a:lnTo>
                  <a:pt x="976707" y="853174"/>
                </a:lnTo>
                <a:lnTo>
                  <a:pt x="926667" y="851502"/>
                </a:lnTo>
                <a:lnTo>
                  <a:pt x="876822" y="848723"/>
                </a:lnTo>
                <a:lnTo>
                  <a:pt x="827187" y="844842"/>
                </a:lnTo>
                <a:lnTo>
                  <a:pt x="777779" y="839865"/>
                </a:lnTo>
                <a:lnTo>
                  <a:pt x="728610" y="833799"/>
                </a:lnTo>
                <a:lnTo>
                  <a:pt x="679697" y="826647"/>
                </a:lnTo>
                <a:lnTo>
                  <a:pt x="631052" y="818418"/>
                </a:lnTo>
                <a:lnTo>
                  <a:pt x="582692" y="809115"/>
                </a:lnTo>
                <a:lnTo>
                  <a:pt x="534630" y="798746"/>
                </a:lnTo>
                <a:lnTo>
                  <a:pt x="486881" y="787315"/>
                </a:lnTo>
                <a:lnTo>
                  <a:pt x="439459" y="774829"/>
                </a:lnTo>
                <a:lnTo>
                  <a:pt x="392380" y="761293"/>
                </a:lnTo>
                <a:lnTo>
                  <a:pt x="345656" y="746713"/>
                </a:lnTo>
                <a:lnTo>
                  <a:pt x="299304" y="731096"/>
                </a:lnTo>
                <a:lnTo>
                  <a:pt x="253338" y="714446"/>
                </a:lnTo>
                <a:lnTo>
                  <a:pt x="207771" y="696769"/>
                </a:lnTo>
                <a:lnTo>
                  <a:pt x="162619" y="678072"/>
                </a:lnTo>
                <a:lnTo>
                  <a:pt x="117896" y="658360"/>
                </a:lnTo>
                <a:lnTo>
                  <a:pt x="73616" y="637638"/>
                </a:lnTo>
                <a:lnTo>
                  <a:pt x="29795" y="615913"/>
                </a:lnTo>
                <a:lnTo>
                  <a:pt x="0" y="600295"/>
                </a:lnTo>
                <a:lnTo>
                  <a:pt x="0" y="449515"/>
                </a:lnTo>
                <a:lnTo>
                  <a:pt x="37862" y="470802"/>
                </a:lnTo>
                <a:lnTo>
                  <a:pt x="80964" y="493700"/>
                </a:lnTo>
                <a:lnTo>
                  <a:pt x="124568" y="515546"/>
                </a:lnTo>
                <a:lnTo>
                  <a:pt x="168658" y="536334"/>
                </a:lnTo>
                <a:lnTo>
                  <a:pt x="213217" y="556058"/>
                </a:lnTo>
                <a:lnTo>
                  <a:pt x="258230" y="574710"/>
                </a:lnTo>
                <a:lnTo>
                  <a:pt x="303681" y="592284"/>
                </a:lnTo>
                <a:lnTo>
                  <a:pt x="349552" y="608773"/>
                </a:lnTo>
                <a:lnTo>
                  <a:pt x="395829" y="624170"/>
                </a:lnTo>
                <a:lnTo>
                  <a:pt x="442494" y="638470"/>
                </a:lnTo>
                <a:lnTo>
                  <a:pt x="489532" y="651664"/>
                </a:lnTo>
                <a:lnTo>
                  <a:pt x="536927" y="663746"/>
                </a:lnTo>
                <a:lnTo>
                  <a:pt x="584662" y="674709"/>
                </a:lnTo>
                <a:lnTo>
                  <a:pt x="632722" y="684547"/>
                </a:lnTo>
                <a:lnTo>
                  <a:pt x="681090" y="693253"/>
                </a:lnTo>
                <a:lnTo>
                  <a:pt x="729750" y="700820"/>
                </a:lnTo>
                <a:lnTo>
                  <a:pt x="778686" y="707241"/>
                </a:lnTo>
                <a:lnTo>
                  <a:pt x="827882" y="712510"/>
                </a:lnTo>
                <a:lnTo>
                  <a:pt x="877321" y="716620"/>
                </a:lnTo>
                <a:lnTo>
                  <a:pt x="926989" y="719564"/>
                </a:lnTo>
                <a:lnTo>
                  <a:pt x="976867" y="721335"/>
                </a:lnTo>
                <a:lnTo>
                  <a:pt x="1026941" y="721927"/>
                </a:lnTo>
                <a:lnTo>
                  <a:pt x="1779888" y="721927"/>
                </a:lnTo>
                <a:lnTo>
                  <a:pt x="1754575" y="731096"/>
                </a:lnTo>
                <a:lnTo>
                  <a:pt x="1708223" y="746714"/>
                </a:lnTo>
                <a:lnTo>
                  <a:pt x="1661500" y="761293"/>
                </a:lnTo>
                <a:lnTo>
                  <a:pt x="1614420" y="774829"/>
                </a:lnTo>
                <a:lnTo>
                  <a:pt x="1566998" y="787315"/>
                </a:lnTo>
                <a:lnTo>
                  <a:pt x="1519249" y="798746"/>
                </a:lnTo>
                <a:lnTo>
                  <a:pt x="1471187" y="809115"/>
                </a:lnTo>
                <a:lnTo>
                  <a:pt x="1422826" y="818418"/>
                </a:lnTo>
                <a:lnTo>
                  <a:pt x="1374181" y="826648"/>
                </a:lnTo>
                <a:lnTo>
                  <a:pt x="1325267" y="833799"/>
                </a:lnTo>
                <a:lnTo>
                  <a:pt x="1276098" y="839866"/>
                </a:lnTo>
                <a:lnTo>
                  <a:pt x="1226688" y="844842"/>
                </a:lnTo>
                <a:lnTo>
                  <a:pt x="1177051" y="848723"/>
                </a:lnTo>
                <a:lnTo>
                  <a:pt x="1127202" y="851502"/>
                </a:lnTo>
                <a:lnTo>
                  <a:pt x="1077142" y="853174"/>
                </a:lnTo>
                <a:lnTo>
                  <a:pt x="1026940" y="85373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111724"/>
            <a:ext cx="4382135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spc="220" dirty="0"/>
              <a:t>P</a:t>
            </a:r>
            <a:r>
              <a:rPr sz="3850" spc="-30" dirty="0"/>
              <a:t>L</a:t>
            </a:r>
            <a:r>
              <a:rPr sz="3850" spc="100" dirty="0"/>
              <a:t>A</a:t>
            </a:r>
            <a:r>
              <a:rPr sz="3850" spc="145" dirty="0"/>
              <a:t>N</a:t>
            </a:r>
            <a:r>
              <a:rPr sz="3850" spc="-555" dirty="0"/>
              <a:t> </a:t>
            </a:r>
            <a:r>
              <a:rPr sz="3850" spc="30" dirty="0"/>
              <a:t>Y</a:t>
            </a:r>
            <a:r>
              <a:rPr sz="3850" spc="100" dirty="0"/>
              <a:t>A</a:t>
            </a:r>
            <a:r>
              <a:rPr sz="3850" spc="220" dirty="0"/>
              <a:t>P</a:t>
            </a:r>
            <a:r>
              <a:rPr sz="3850" spc="215" dirty="0"/>
              <a:t>M</a:t>
            </a:r>
            <a:r>
              <a:rPr sz="3850" spc="100" dirty="0"/>
              <a:t>A</a:t>
            </a:r>
            <a:r>
              <a:rPr sz="3850" spc="215" dirty="0"/>
              <a:t>M</a:t>
            </a:r>
            <a:r>
              <a:rPr sz="3850" spc="100" dirty="0"/>
              <a:t>A</a:t>
            </a:r>
            <a:r>
              <a:rPr sz="3850" spc="295" dirty="0"/>
              <a:t>K</a:t>
            </a:r>
            <a:endParaRPr sz="3850" dirty="0"/>
          </a:p>
        </p:txBody>
      </p:sp>
      <p:sp>
        <p:nvSpPr>
          <p:cNvPr id="5" name="object 5"/>
          <p:cNvSpPr txBox="1"/>
          <p:nvPr/>
        </p:nvSpPr>
        <p:spPr>
          <a:xfrm>
            <a:off x="1016000" y="1928579"/>
            <a:ext cx="10979150" cy="3627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sz="3150" spc="120" dirty="0">
                <a:solidFill>
                  <a:srgbClr val="244257"/>
                </a:solidFill>
                <a:latin typeface="Verdana"/>
                <a:cs typeface="Verdana"/>
              </a:rPr>
              <a:t>ÖNCELİKLERİ </a:t>
            </a:r>
            <a:r>
              <a:rPr sz="3150" spc="150" dirty="0">
                <a:solidFill>
                  <a:srgbClr val="244257"/>
                </a:solidFill>
                <a:latin typeface="Verdana"/>
                <a:cs typeface="Verdana"/>
              </a:rPr>
              <a:t>BELİRLEYEMEMEK, </a:t>
            </a:r>
            <a:r>
              <a:rPr sz="3150" spc="140" dirty="0">
                <a:solidFill>
                  <a:srgbClr val="244257"/>
                </a:solidFill>
                <a:latin typeface="Verdana"/>
                <a:cs typeface="Verdana"/>
              </a:rPr>
              <a:t>NOT </a:t>
            </a:r>
            <a:r>
              <a:rPr sz="3150" spc="220" dirty="0">
                <a:solidFill>
                  <a:srgbClr val="244257"/>
                </a:solidFill>
                <a:latin typeface="Verdana"/>
                <a:cs typeface="Verdana"/>
              </a:rPr>
              <a:t>ALMAMAK, </a:t>
            </a:r>
            <a:r>
              <a:rPr sz="3150" spc="22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14" dirty="0">
                <a:solidFill>
                  <a:srgbClr val="244257"/>
                </a:solidFill>
                <a:latin typeface="Verdana"/>
                <a:cs typeface="Verdana"/>
              </a:rPr>
              <a:t>ZAMANI </a:t>
            </a:r>
            <a:r>
              <a:rPr sz="3150" spc="250" dirty="0">
                <a:solidFill>
                  <a:srgbClr val="244257"/>
                </a:solidFill>
                <a:latin typeface="Verdana"/>
                <a:cs typeface="Verdana"/>
              </a:rPr>
              <a:t>PLANLAYAMAMAK </a:t>
            </a:r>
            <a:r>
              <a:rPr sz="3150" spc="100" dirty="0">
                <a:solidFill>
                  <a:srgbClr val="244257"/>
                </a:solidFill>
                <a:latin typeface="Verdana"/>
                <a:cs typeface="Verdana"/>
              </a:rPr>
              <a:t>EN </a:t>
            </a:r>
            <a:r>
              <a:rPr sz="3150" spc="310" dirty="0">
                <a:solidFill>
                  <a:srgbClr val="244257"/>
                </a:solidFill>
                <a:latin typeface="Verdana"/>
                <a:cs typeface="Verdana"/>
              </a:rPr>
              <a:t>BÜYÜK </a:t>
            </a:r>
            <a:r>
              <a:rPr sz="3150" spc="31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10" dirty="0">
                <a:solidFill>
                  <a:srgbClr val="244257"/>
                </a:solidFill>
                <a:latin typeface="Verdana"/>
                <a:cs typeface="Verdana"/>
              </a:rPr>
              <a:t>ENGELLERDEN </a:t>
            </a:r>
            <a:r>
              <a:rPr sz="3150" spc="55" dirty="0">
                <a:solidFill>
                  <a:srgbClr val="244257"/>
                </a:solidFill>
                <a:latin typeface="Verdana"/>
                <a:cs typeface="Verdana"/>
              </a:rPr>
              <a:t>BİRİSİDİR. </a:t>
            </a:r>
            <a:r>
              <a:rPr sz="3150" spc="260" dirty="0">
                <a:solidFill>
                  <a:srgbClr val="244257"/>
                </a:solidFill>
                <a:latin typeface="Verdana"/>
                <a:cs typeface="Verdana"/>
              </a:rPr>
              <a:t>BU </a:t>
            </a:r>
            <a:r>
              <a:rPr sz="3150" spc="40" dirty="0">
                <a:solidFill>
                  <a:srgbClr val="244257"/>
                </a:solidFill>
                <a:latin typeface="Verdana"/>
                <a:cs typeface="Verdana"/>
              </a:rPr>
              <a:t>ENGELİ </a:t>
            </a:r>
            <a:r>
              <a:rPr sz="3150" spc="195" dirty="0">
                <a:solidFill>
                  <a:srgbClr val="244257"/>
                </a:solidFill>
                <a:latin typeface="Verdana"/>
                <a:cs typeface="Verdana"/>
              </a:rPr>
              <a:t>AŞMAK </a:t>
            </a:r>
            <a:r>
              <a:rPr sz="3150" spc="5" dirty="0">
                <a:solidFill>
                  <a:srgbClr val="244257"/>
                </a:solidFill>
                <a:latin typeface="Verdana"/>
                <a:cs typeface="Verdana"/>
              </a:rPr>
              <a:t>İÇİN </a:t>
            </a:r>
            <a:r>
              <a:rPr sz="3150" spc="-10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04" dirty="0">
                <a:solidFill>
                  <a:srgbClr val="244257"/>
                </a:solidFill>
                <a:latin typeface="Verdana"/>
                <a:cs typeface="Verdana"/>
              </a:rPr>
              <a:t>AJANDA </a:t>
            </a:r>
            <a:r>
              <a:rPr sz="3150" spc="125" dirty="0">
                <a:solidFill>
                  <a:srgbClr val="244257"/>
                </a:solidFill>
                <a:latin typeface="Verdana"/>
                <a:cs typeface="Verdana"/>
              </a:rPr>
              <a:t>KULLANABİLİRSİNİZ. </a:t>
            </a:r>
            <a:r>
              <a:rPr sz="3150" spc="204" dirty="0">
                <a:solidFill>
                  <a:srgbClr val="244257"/>
                </a:solidFill>
                <a:latin typeface="Verdana"/>
                <a:cs typeface="Verdana"/>
              </a:rPr>
              <a:t>AJANDA </a:t>
            </a:r>
            <a:r>
              <a:rPr sz="3150" spc="21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45" dirty="0">
                <a:solidFill>
                  <a:srgbClr val="244257"/>
                </a:solidFill>
                <a:latin typeface="Verdana"/>
                <a:cs typeface="Verdana"/>
              </a:rPr>
              <a:t>KULLANMAK,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90" dirty="0">
                <a:solidFill>
                  <a:srgbClr val="244257"/>
                </a:solidFill>
                <a:latin typeface="Verdana"/>
                <a:cs typeface="Verdana"/>
              </a:rPr>
              <a:t>HEDEFLERİNİZE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40" dirty="0">
                <a:solidFill>
                  <a:srgbClr val="244257"/>
                </a:solidFill>
                <a:latin typeface="Verdana"/>
                <a:cs typeface="Verdana"/>
              </a:rPr>
              <a:t>GİDEN</a:t>
            </a:r>
            <a:r>
              <a:rPr sz="3150" spc="-14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55" dirty="0">
                <a:solidFill>
                  <a:srgbClr val="244257"/>
                </a:solidFill>
                <a:latin typeface="Verdana"/>
                <a:cs typeface="Verdana"/>
              </a:rPr>
              <a:t>YOLDA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00" dirty="0">
                <a:solidFill>
                  <a:srgbClr val="244257"/>
                </a:solidFill>
                <a:latin typeface="Verdana"/>
                <a:cs typeface="Verdana"/>
              </a:rPr>
              <a:t>DAHA </a:t>
            </a:r>
            <a:r>
              <a:rPr sz="3150" spc="-109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60" dirty="0">
                <a:solidFill>
                  <a:srgbClr val="244257"/>
                </a:solidFill>
                <a:latin typeface="Verdana"/>
                <a:cs typeface="Verdana"/>
              </a:rPr>
              <a:t>PLANLI </a:t>
            </a:r>
            <a:r>
              <a:rPr sz="3150" spc="25" dirty="0">
                <a:solidFill>
                  <a:srgbClr val="244257"/>
                </a:solidFill>
                <a:latin typeface="Verdana"/>
                <a:cs typeface="Verdana"/>
              </a:rPr>
              <a:t>VE </a:t>
            </a:r>
            <a:r>
              <a:rPr sz="3150" spc="145" dirty="0">
                <a:solidFill>
                  <a:srgbClr val="244257"/>
                </a:solidFill>
                <a:latin typeface="Verdana"/>
                <a:cs typeface="Verdana"/>
              </a:rPr>
              <a:t>PROGRAMLI </a:t>
            </a:r>
            <a:r>
              <a:rPr sz="3150" spc="20" dirty="0">
                <a:solidFill>
                  <a:srgbClr val="244257"/>
                </a:solidFill>
                <a:latin typeface="Verdana"/>
                <a:cs typeface="Verdana"/>
              </a:rPr>
              <a:t>GİTMENİZİ </a:t>
            </a:r>
            <a:r>
              <a:rPr sz="3150" spc="2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00" dirty="0">
                <a:solidFill>
                  <a:srgbClr val="244257"/>
                </a:solidFill>
                <a:latin typeface="Verdana"/>
                <a:cs typeface="Verdana"/>
              </a:rPr>
              <a:t>SAĞLAYACAKTIR.</a:t>
            </a:r>
            <a:endParaRPr sz="315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862" y="6190824"/>
              <a:ext cx="2495085" cy="19145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35439" y="11"/>
              <a:ext cx="2152650" cy="2153285"/>
            </a:xfrm>
            <a:custGeom>
              <a:avLst/>
              <a:gdLst/>
              <a:ahLst/>
              <a:cxnLst/>
              <a:rect l="l" t="t" r="r" b="b"/>
              <a:pathLst>
                <a:path w="2152650" h="2153285">
                  <a:moveTo>
                    <a:pt x="2152561" y="2096643"/>
                  </a:moveTo>
                  <a:lnTo>
                    <a:pt x="2104605" y="2096096"/>
                  </a:lnTo>
                  <a:lnTo>
                    <a:pt x="2056828" y="2094484"/>
                  </a:lnTo>
                  <a:lnTo>
                    <a:pt x="2009317" y="2091791"/>
                  </a:lnTo>
                  <a:lnTo>
                    <a:pt x="1962099" y="2088057"/>
                  </a:lnTo>
                  <a:lnTo>
                    <a:pt x="1915172" y="2083282"/>
                  </a:lnTo>
                  <a:lnTo>
                    <a:pt x="1868551" y="2077466"/>
                  </a:lnTo>
                  <a:lnTo>
                    <a:pt x="1822259" y="2070633"/>
                  </a:lnTo>
                  <a:lnTo>
                    <a:pt x="1776285" y="2062797"/>
                  </a:lnTo>
                  <a:lnTo>
                    <a:pt x="1730667" y="2053971"/>
                  </a:lnTo>
                  <a:lnTo>
                    <a:pt x="1685391" y="2044153"/>
                  </a:lnTo>
                  <a:lnTo>
                    <a:pt x="1640484" y="2033371"/>
                  </a:lnTo>
                  <a:lnTo>
                    <a:pt x="1595958" y="2021624"/>
                  </a:lnTo>
                  <a:lnTo>
                    <a:pt x="1551813" y="2008924"/>
                  </a:lnTo>
                  <a:lnTo>
                    <a:pt x="1508086" y="1995297"/>
                  </a:lnTo>
                  <a:lnTo>
                    <a:pt x="1464754" y="1980730"/>
                  </a:lnTo>
                  <a:lnTo>
                    <a:pt x="1421853" y="1965261"/>
                  </a:lnTo>
                  <a:lnTo>
                    <a:pt x="1379397" y="1948891"/>
                  </a:lnTo>
                  <a:lnTo>
                    <a:pt x="1337373" y="1931619"/>
                  </a:lnTo>
                  <a:lnTo>
                    <a:pt x="1295819" y="1913483"/>
                  </a:lnTo>
                  <a:lnTo>
                    <a:pt x="1254734" y="1894471"/>
                  </a:lnTo>
                  <a:lnTo>
                    <a:pt x="1214120" y="1874608"/>
                  </a:lnTo>
                  <a:lnTo>
                    <a:pt x="1174013" y="1853895"/>
                  </a:lnTo>
                  <a:lnTo>
                    <a:pt x="1134414" y="1832356"/>
                  </a:lnTo>
                  <a:lnTo>
                    <a:pt x="1095324" y="1809991"/>
                  </a:lnTo>
                  <a:lnTo>
                    <a:pt x="1056767" y="1786813"/>
                  </a:lnTo>
                  <a:lnTo>
                    <a:pt x="1018743" y="1762848"/>
                  </a:lnTo>
                  <a:lnTo>
                    <a:pt x="981278" y="1738096"/>
                  </a:lnTo>
                  <a:lnTo>
                    <a:pt x="944384" y="1712569"/>
                  </a:lnTo>
                  <a:lnTo>
                    <a:pt x="908062" y="1686280"/>
                  </a:lnTo>
                  <a:lnTo>
                    <a:pt x="872324" y="1659242"/>
                  </a:lnTo>
                  <a:lnTo>
                    <a:pt x="837184" y="1631454"/>
                  </a:lnTo>
                  <a:lnTo>
                    <a:pt x="802652" y="1602955"/>
                  </a:lnTo>
                  <a:lnTo>
                    <a:pt x="768743" y="1573733"/>
                  </a:lnTo>
                  <a:lnTo>
                    <a:pt x="735482" y="1543799"/>
                  </a:lnTo>
                  <a:lnTo>
                    <a:pt x="702856" y="1513179"/>
                  </a:lnTo>
                  <a:lnTo>
                    <a:pt x="670890" y="1481886"/>
                  </a:lnTo>
                  <a:lnTo>
                    <a:pt x="639584" y="1449920"/>
                  </a:lnTo>
                  <a:lnTo>
                    <a:pt x="608965" y="1417294"/>
                  </a:lnTo>
                  <a:lnTo>
                    <a:pt x="579043" y="1384020"/>
                  </a:lnTo>
                  <a:lnTo>
                    <a:pt x="549821" y="1350111"/>
                  </a:lnTo>
                  <a:lnTo>
                    <a:pt x="521309" y="1315593"/>
                  </a:lnTo>
                  <a:lnTo>
                    <a:pt x="493534" y="1280452"/>
                  </a:lnTo>
                  <a:lnTo>
                    <a:pt x="466496" y="1244714"/>
                  </a:lnTo>
                  <a:lnTo>
                    <a:pt x="440207" y="1208392"/>
                  </a:lnTo>
                  <a:lnTo>
                    <a:pt x="414680" y="1171486"/>
                  </a:lnTo>
                  <a:lnTo>
                    <a:pt x="389915" y="1134021"/>
                  </a:lnTo>
                  <a:lnTo>
                    <a:pt x="365950" y="1096010"/>
                  </a:lnTo>
                  <a:lnTo>
                    <a:pt x="342785" y="1057452"/>
                  </a:lnTo>
                  <a:lnTo>
                    <a:pt x="320421" y="1018362"/>
                  </a:lnTo>
                  <a:lnTo>
                    <a:pt x="298881" y="978750"/>
                  </a:lnTo>
                  <a:lnTo>
                    <a:pt x="278168" y="938644"/>
                  </a:lnTo>
                  <a:lnTo>
                    <a:pt x="258305" y="898042"/>
                  </a:lnTo>
                  <a:lnTo>
                    <a:pt x="239293" y="856957"/>
                  </a:lnTo>
                  <a:lnTo>
                    <a:pt x="221145" y="815403"/>
                  </a:lnTo>
                  <a:lnTo>
                    <a:pt x="203885" y="773379"/>
                  </a:lnTo>
                  <a:lnTo>
                    <a:pt x="187515" y="730923"/>
                  </a:lnTo>
                  <a:lnTo>
                    <a:pt x="172034" y="688022"/>
                  </a:lnTo>
                  <a:lnTo>
                    <a:pt x="157581" y="644994"/>
                  </a:lnTo>
                  <a:lnTo>
                    <a:pt x="143903" y="601154"/>
                  </a:lnTo>
                  <a:lnTo>
                    <a:pt x="131178" y="556920"/>
                  </a:lnTo>
                  <a:lnTo>
                    <a:pt x="119405" y="512318"/>
                  </a:lnTo>
                  <a:lnTo>
                    <a:pt x="108623" y="467385"/>
                  </a:lnTo>
                  <a:lnTo>
                    <a:pt x="98806" y="422122"/>
                  </a:lnTo>
                  <a:lnTo>
                    <a:pt x="89966" y="376491"/>
                  </a:lnTo>
                  <a:lnTo>
                    <a:pt x="82130" y="330530"/>
                  </a:lnTo>
                  <a:lnTo>
                    <a:pt x="75311" y="284226"/>
                  </a:lnTo>
                  <a:lnTo>
                    <a:pt x="69494" y="237604"/>
                  </a:lnTo>
                  <a:lnTo>
                    <a:pt x="64719" y="190690"/>
                  </a:lnTo>
                  <a:lnTo>
                    <a:pt x="60972" y="143459"/>
                  </a:lnTo>
                  <a:lnTo>
                    <a:pt x="58293" y="95961"/>
                  </a:lnTo>
                  <a:lnTo>
                    <a:pt x="56680" y="48183"/>
                  </a:lnTo>
                  <a:lnTo>
                    <a:pt x="56134" y="0"/>
                  </a:lnTo>
                  <a:lnTo>
                    <a:pt x="0" y="0"/>
                  </a:lnTo>
                  <a:lnTo>
                    <a:pt x="520" y="48107"/>
                  </a:lnTo>
                  <a:lnTo>
                    <a:pt x="2095" y="95846"/>
                  </a:lnTo>
                  <a:lnTo>
                    <a:pt x="4711" y="143332"/>
                  </a:lnTo>
                  <a:lnTo>
                    <a:pt x="8343" y="190538"/>
                  </a:lnTo>
                  <a:lnTo>
                    <a:pt x="12992" y="237451"/>
                  </a:lnTo>
                  <a:lnTo>
                    <a:pt x="18643" y="284073"/>
                  </a:lnTo>
                  <a:lnTo>
                    <a:pt x="25298" y="330377"/>
                  </a:lnTo>
                  <a:lnTo>
                    <a:pt x="32918" y="376377"/>
                  </a:lnTo>
                  <a:lnTo>
                    <a:pt x="41516" y="422033"/>
                  </a:lnTo>
                  <a:lnTo>
                    <a:pt x="51066" y="467360"/>
                  </a:lnTo>
                  <a:lnTo>
                    <a:pt x="61556" y="512292"/>
                  </a:lnTo>
                  <a:lnTo>
                    <a:pt x="72986" y="556818"/>
                  </a:lnTo>
                  <a:lnTo>
                    <a:pt x="85318" y="600951"/>
                  </a:lnTo>
                  <a:lnTo>
                    <a:pt x="98564" y="644690"/>
                  </a:lnTo>
                  <a:lnTo>
                    <a:pt x="112839" y="688441"/>
                  </a:lnTo>
                  <a:lnTo>
                    <a:pt x="127914" y="731481"/>
                  </a:lnTo>
                  <a:lnTo>
                    <a:pt x="143865" y="774103"/>
                  </a:lnTo>
                  <a:lnTo>
                    <a:pt x="160693" y="816292"/>
                  </a:lnTo>
                  <a:lnTo>
                    <a:pt x="178384" y="858037"/>
                  </a:lnTo>
                  <a:lnTo>
                    <a:pt x="196926" y="899325"/>
                  </a:lnTo>
                  <a:lnTo>
                    <a:pt x="216293" y="940168"/>
                  </a:lnTo>
                  <a:lnTo>
                    <a:pt x="236499" y="980528"/>
                  </a:lnTo>
                  <a:lnTo>
                    <a:pt x="257517" y="1020394"/>
                  </a:lnTo>
                  <a:lnTo>
                    <a:pt x="279336" y="1059776"/>
                  </a:lnTo>
                  <a:lnTo>
                    <a:pt x="301955" y="1098651"/>
                  </a:lnTo>
                  <a:lnTo>
                    <a:pt x="325348" y="1137005"/>
                  </a:lnTo>
                  <a:lnTo>
                    <a:pt x="349516" y="1174826"/>
                  </a:lnTo>
                  <a:lnTo>
                    <a:pt x="374446" y="1212113"/>
                  </a:lnTo>
                  <a:lnTo>
                    <a:pt x="400126" y="1248841"/>
                  </a:lnTo>
                  <a:lnTo>
                    <a:pt x="426542" y="1285011"/>
                  </a:lnTo>
                  <a:lnTo>
                    <a:pt x="453682" y="1320609"/>
                  </a:lnTo>
                  <a:lnTo>
                    <a:pt x="481545" y="1355623"/>
                  </a:lnTo>
                  <a:lnTo>
                    <a:pt x="510108" y="1390040"/>
                  </a:lnTo>
                  <a:lnTo>
                    <a:pt x="539369" y="1423860"/>
                  </a:lnTo>
                  <a:lnTo>
                    <a:pt x="569315" y="1457045"/>
                  </a:lnTo>
                  <a:lnTo>
                    <a:pt x="599935" y="1489621"/>
                  </a:lnTo>
                  <a:lnTo>
                    <a:pt x="631215" y="1521548"/>
                  </a:lnTo>
                  <a:lnTo>
                    <a:pt x="663143" y="1552816"/>
                  </a:lnTo>
                  <a:lnTo>
                    <a:pt x="695706" y="1583436"/>
                  </a:lnTo>
                  <a:lnTo>
                    <a:pt x="728903" y="1613382"/>
                  </a:lnTo>
                  <a:lnTo>
                    <a:pt x="762711" y="1642643"/>
                  </a:lnTo>
                  <a:lnTo>
                    <a:pt x="797140" y="1671205"/>
                  </a:lnTo>
                  <a:lnTo>
                    <a:pt x="832154" y="1699069"/>
                  </a:lnTo>
                  <a:lnTo>
                    <a:pt x="867752" y="1726209"/>
                  </a:lnTo>
                  <a:lnTo>
                    <a:pt x="903922" y="1752625"/>
                  </a:lnTo>
                  <a:lnTo>
                    <a:pt x="940650" y="1778304"/>
                  </a:lnTo>
                  <a:lnTo>
                    <a:pt x="977938" y="1803234"/>
                  </a:lnTo>
                  <a:lnTo>
                    <a:pt x="1015758" y="1827403"/>
                  </a:lnTo>
                  <a:lnTo>
                    <a:pt x="1054112" y="1850796"/>
                  </a:lnTo>
                  <a:lnTo>
                    <a:pt x="1092987" y="1873415"/>
                  </a:lnTo>
                  <a:lnTo>
                    <a:pt x="1132370" y="1895233"/>
                  </a:lnTo>
                  <a:lnTo>
                    <a:pt x="1172235" y="1916252"/>
                  </a:lnTo>
                  <a:lnTo>
                    <a:pt x="1212596" y="1936445"/>
                  </a:lnTo>
                  <a:lnTo>
                    <a:pt x="1253439" y="1955825"/>
                  </a:lnTo>
                  <a:lnTo>
                    <a:pt x="1294726" y="1974354"/>
                  </a:lnTo>
                  <a:lnTo>
                    <a:pt x="1336471" y="1992045"/>
                  </a:lnTo>
                  <a:lnTo>
                    <a:pt x="1378661" y="2008873"/>
                  </a:lnTo>
                  <a:lnTo>
                    <a:pt x="1421282" y="2024837"/>
                  </a:lnTo>
                  <a:lnTo>
                    <a:pt x="1464322" y="2039912"/>
                  </a:lnTo>
                  <a:lnTo>
                    <a:pt x="1507769" y="2054085"/>
                  </a:lnTo>
                  <a:lnTo>
                    <a:pt x="1551609" y="2067369"/>
                  </a:lnTo>
                  <a:lnTo>
                    <a:pt x="1595843" y="2079739"/>
                  </a:lnTo>
                  <a:lnTo>
                    <a:pt x="1640446" y="2091169"/>
                  </a:lnTo>
                  <a:lnTo>
                    <a:pt x="1685404" y="2101672"/>
                  </a:lnTo>
                  <a:lnTo>
                    <a:pt x="1730730" y="2111222"/>
                  </a:lnTo>
                  <a:lnTo>
                    <a:pt x="1776387" y="2119820"/>
                  </a:lnTo>
                  <a:lnTo>
                    <a:pt x="1822373" y="2127453"/>
                  </a:lnTo>
                  <a:lnTo>
                    <a:pt x="1868690" y="2134095"/>
                  </a:lnTo>
                  <a:lnTo>
                    <a:pt x="1915312" y="2139746"/>
                  </a:lnTo>
                  <a:lnTo>
                    <a:pt x="1962226" y="2144395"/>
                  </a:lnTo>
                  <a:lnTo>
                    <a:pt x="2009432" y="2148027"/>
                  </a:lnTo>
                  <a:lnTo>
                    <a:pt x="2056904" y="2150643"/>
                  </a:lnTo>
                  <a:lnTo>
                    <a:pt x="2104656" y="2152218"/>
                  </a:lnTo>
                  <a:lnTo>
                    <a:pt x="2152561" y="2152739"/>
                  </a:lnTo>
                  <a:lnTo>
                    <a:pt x="2152561" y="2096643"/>
                  </a:lnTo>
                  <a:close/>
                </a:path>
                <a:path w="2152650" h="2153285">
                  <a:moveTo>
                    <a:pt x="2152561" y="0"/>
                  </a:moveTo>
                  <a:lnTo>
                    <a:pt x="168046" y="0"/>
                  </a:lnTo>
                  <a:lnTo>
                    <a:pt x="168617" y="48247"/>
                  </a:lnTo>
                  <a:lnTo>
                    <a:pt x="170332" y="96113"/>
                  </a:lnTo>
                  <a:lnTo>
                    <a:pt x="173189" y="143687"/>
                  </a:lnTo>
                  <a:lnTo>
                    <a:pt x="177152" y="190969"/>
                  </a:lnTo>
                  <a:lnTo>
                    <a:pt x="182206" y="237921"/>
                  </a:lnTo>
                  <a:lnTo>
                    <a:pt x="188366" y="284543"/>
                  </a:lnTo>
                  <a:lnTo>
                    <a:pt x="195592" y="330822"/>
                  </a:lnTo>
                  <a:lnTo>
                    <a:pt x="203898" y="376745"/>
                  </a:lnTo>
                  <a:lnTo>
                    <a:pt x="213245" y="422300"/>
                  </a:lnTo>
                  <a:lnTo>
                    <a:pt x="223621" y="467474"/>
                  </a:lnTo>
                  <a:lnTo>
                    <a:pt x="235026" y="512254"/>
                  </a:lnTo>
                  <a:lnTo>
                    <a:pt x="247446" y="556615"/>
                  </a:lnTo>
                  <a:lnTo>
                    <a:pt x="260870" y="600570"/>
                  </a:lnTo>
                  <a:lnTo>
                    <a:pt x="275272" y="644080"/>
                  </a:lnTo>
                  <a:lnTo>
                    <a:pt x="290639" y="687146"/>
                  </a:lnTo>
                  <a:lnTo>
                    <a:pt x="306971" y="729742"/>
                  </a:lnTo>
                  <a:lnTo>
                    <a:pt x="324256" y="771867"/>
                  </a:lnTo>
                  <a:lnTo>
                    <a:pt x="342455" y="813511"/>
                  </a:lnTo>
                  <a:lnTo>
                    <a:pt x="361594" y="854646"/>
                  </a:lnTo>
                  <a:lnTo>
                    <a:pt x="381622" y="895273"/>
                  </a:lnTo>
                  <a:lnTo>
                    <a:pt x="402551" y="935380"/>
                  </a:lnTo>
                  <a:lnTo>
                    <a:pt x="424370" y="974928"/>
                  </a:lnTo>
                  <a:lnTo>
                    <a:pt x="447040" y="1013942"/>
                  </a:lnTo>
                  <a:lnTo>
                    <a:pt x="470573" y="1052385"/>
                  </a:lnTo>
                  <a:lnTo>
                    <a:pt x="494944" y="1090244"/>
                  </a:lnTo>
                  <a:lnTo>
                    <a:pt x="520153" y="1127518"/>
                  </a:lnTo>
                  <a:lnTo>
                    <a:pt x="546163" y="1164183"/>
                  </a:lnTo>
                  <a:lnTo>
                    <a:pt x="572985" y="1200226"/>
                  </a:lnTo>
                  <a:lnTo>
                    <a:pt x="600583" y="1235633"/>
                  </a:lnTo>
                  <a:lnTo>
                    <a:pt x="628967" y="1270406"/>
                  </a:lnTo>
                  <a:lnTo>
                    <a:pt x="658114" y="1304518"/>
                  </a:lnTo>
                  <a:lnTo>
                    <a:pt x="687997" y="1337970"/>
                  </a:lnTo>
                  <a:lnTo>
                    <a:pt x="718629" y="1370723"/>
                  </a:lnTo>
                  <a:lnTo>
                    <a:pt x="749985" y="1402778"/>
                  </a:lnTo>
                  <a:lnTo>
                    <a:pt x="782040" y="1434134"/>
                  </a:lnTo>
                  <a:lnTo>
                    <a:pt x="814793" y="1464767"/>
                  </a:lnTo>
                  <a:lnTo>
                    <a:pt x="848245" y="1494650"/>
                  </a:lnTo>
                  <a:lnTo>
                    <a:pt x="882357" y="1523796"/>
                  </a:lnTo>
                  <a:lnTo>
                    <a:pt x="917117" y="1552181"/>
                  </a:lnTo>
                  <a:lnTo>
                    <a:pt x="952538" y="1579778"/>
                  </a:lnTo>
                  <a:lnTo>
                    <a:pt x="988580" y="1606600"/>
                  </a:lnTo>
                  <a:lnTo>
                    <a:pt x="1025245" y="1632610"/>
                  </a:lnTo>
                  <a:lnTo>
                    <a:pt x="1062520" y="1657819"/>
                  </a:lnTo>
                  <a:lnTo>
                    <a:pt x="1100378" y="1682191"/>
                  </a:lnTo>
                  <a:lnTo>
                    <a:pt x="1138821" y="1705724"/>
                  </a:lnTo>
                  <a:lnTo>
                    <a:pt x="1177823" y="1728393"/>
                  </a:lnTo>
                  <a:lnTo>
                    <a:pt x="1217383" y="1750212"/>
                  </a:lnTo>
                  <a:lnTo>
                    <a:pt x="1257490" y="1771142"/>
                  </a:lnTo>
                  <a:lnTo>
                    <a:pt x="1298117" y="1791169"/>
                  </a:lnTo>
                  <a:lnTo>
                    <a:pt x="1339253" y="1810308"/>
                  </a:lnTo>
                  <a:lnTo>
                    <a:pt x="1380896" y="1828507"/>
                  </a:lnTo>
                  <a:lnTo>
                    <a:pt x="1423022" y="1845792"/>
                  </a:lnTo>
                  <a:lnTo>
                    <a:pt x="1465618" y="1862124"/>
                  </a:lnTo>
                  <a:lnTo>
                    <a:pt x="1508683" y="1877491"/>
                  </a:lnTo>
                  <a:lnTo>
                    <a:pt x="1552194" y="1891893"/>
                  </a:lnTo>
                  <a:lnTo>
                    <a:pt x="1596136" y="1905317"/>
                  </a:lnTo>
                  <a:lnTo>
                    <a:pt x="1640509" y="1917738"/>
                  </a:lnTo>
                  <a:lnTo>
                    <a:pt x="1685290" y="1929142"/>
                  </a:lnTo>
                  <a:lnTo>
                    <a:pt x="1730451" y="1939531"/>
                  </a:lnTo>
                  <a:lnTo>
                    <a:pt x="1776006" y="1948865"/>
                  </a:lnTo>
                  <a:lnTo>
                    <a:pt x="1821929" y="1957171"/>
                  </a:lnTo>
                  <a:lnTo>
                    <a:pt x="1868220" y="1964397"/>
                  </a:lnTo>
                  <a:lnTo>
                    <a:pt x="1914842" y="1970557"/>
                  </a:lnTo>
                  <a:lnTo>
                    <a:pt x="1961794" y="1975624"/>
                  </a:lnTo>
                  <a:lnTo>
                    <a:pt x="2009063" y="1979587"/>
                  </a:lnTo>
                  <a:lnTo>
                    <a:pt x="2056638" y="1982431"/>
                  </a:lnTo>
                  <a:lnTo>
                    <a:pt x="2104504" y="1984146"/>
                  </a:lnTo>
                  <a:lnTo>
                    <a:pt x="2152561" y="1984717"/>
                  </a:lnTo>
                  <a:lnTo>
                    <a:pt x="2152561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100674" y="428994"/>
              <a:ext cx="1001394" cy="1001394"/>
            </a:xfrm>
            <a:custGeom>
              <a:avLst/>
              <a:gdLst/>
              <a:ahLst/>
              <a:cxnLst/>
              <a:rect l="l" t="t" r="r" b="b"/>
              <a:pathLst>
                <a:path w="1001394" h="1001394">
                  <a:moveTo>
                    <a:pt x="500409" y="1000818"/>
                  </a:moveTo>
                  <a:lnTo>
                    <a:pt x="451360" y="998409"/>
                  </a:lnTo>
                  <a:lnTo>
                    <a:pt x="402784" y="991203"/>
                  </a:lnTo>
                  <a:lnTo>
                    <a:pt x="355148" y="979271"/>
                  </a:lnTo>
                  <a:lnTo>
                    <a:pt x="308911" y="962727"/>
                  </a:lnTo>
                  <a:lnTo>
                    <a:pt x="264518" y="941731"/>
                  </a:lnTo>
                  <a:lnTo>
                    <a:pt x="222396" y="916484"/>
                  </a:lnTo>
                  <a:lnTo>
                    <a:pt x="182953" y="887231"/>
                  </a:lnTo>
                  <a:lnTo>
                    <a:pt x="146566" y="854252"/>
                  </a:lnTo>
                  <a:lnTo>
                    <a:pt x="113587" y="817865"/>
                  </a:lnTo>
                  <a:lnTo>
                    <a:pt x="84334" y="778422"/>
                  </a:lnTo>
                  <a:lnTo>
                    <a:pt x="59087" y="736300"/>
                  </a:lnTo>
                  <a:lnTo>
                    <a:pt x="38091" y="691907"/>
                  </a:lnTo>
                  <a:lnTo>
                    <a:pt x="21547" y="645670"/>
                  </a:lnTo>
                  <a:lnTo>
                    <a:pt x="9615" y="598034"/>
                  </a:lnTo>
                  <a:lnTo>
                    <a:pt x="2409" y="549458"/>
                  </a:lnTo>
                  <a:lnTo>
                    <a:pt x="0" y="500409"/>
                  </a:lnTo>
                  <a:lnTo>
                    <a:pt x="150" y="488125"/>
                  </a:lnTo>
                  <a:lnTo>
                    <a:pt x="3763" y="439150"/>
                  </a:lnTo>
                  <a:lnTo>
                    <a:pt x="12159" y="390765"/>
                  </a:lnTo>
                  <a:lnTo>
                    <a:pt x="25257" y="343436"/>
                  </a:lnTo>
                  <a:lnTo>
                    <a:pt x="42931" y="297619"/>
                  </a:lnTo>
                  <a:lnTo>
                    <a:pt x="65011" y="253755"/>
                  </a:lnTo>
                  <a:lnTo>
                    <a:pt x="91284" y="212266"/>
                  </a:lnTo>
                  <a:lnTo>
                    <a:pt x="121497" y="173552"/>
                  </a:lnTo>
                  <a:lnTo>
                    <a:pt x="155359" y="137986"/>
                  </a:lnTo>
                  <a:lnTo>
                    <a:pt x="192544" y="105911"/>
                  </a:lnTo>
                  <a:lnTo>
                    <a:pt x="232694" y="77634"/>
                  </a:lnTo>
                  <a:lnTo>
                    <a:pt x="275422" y="53429"/>
                  </a:lnTo>
                  <a:lnTo>
                    <a:pt x="320317" y="33529"/>
                  </a:lnTo>
                  <a:lnTo>
                    <a:pt x="366947" y="18125"/>
                  </a:lnTo>
                  <a:lnTo>
                    <a:pt x="414862" y="7366"/>
                  </a:lnTo>
                  <a:lnTo>
                    <a:pt x="463600" y="1355"/>
                  </a:lnTo>
                  <a:lnTo>
                    <a:pt x="500409" y="0"/>
                  </a:lnTo>
                  <a:lnTo>
                    <a:pt x="512693" y="150"/>
                  </a:lnTo>
                  <a:lnTo>
                    <a:pt x="561668" y="3763"/>
                  </a:lnTo>
                  <a:lnTo>
                    <a:pt x="610053" y="12159"/>
                  </a:lnTo>
                  <a:lnTo>
                    <a:pt x="657382" y="25257"/>
                  </a:lnTo>
                  <a:lnTo>
                    <a:pt x="703199" y="42931"/>
                  </a:lnTo>
                  <a:lnTo>
                    <a:pt x="747063" y="65011"/>
                  </a:lnTo>
                  <a:lnTo>
                    <a:pt x="788552" y="91284"/>
                  </a:lnTo>
                  <a:lnTo>
                    <a:pt x="827266" y="121497"/>
                  </a:lnTo>
                  <a:lnTo>
                    <a:pt x="862832" y="155359"/>
                  </a:lnTo>
                  <a:lnTo>
                    <a:pt x="894907" y="192544"/>
                  </a:lnTo>
                  <a:lnTo>
                    <a:pt x="923184" y="232694"/>
                  </a:lnTo>
                  <a:lnTo>
                    <a:pt x="947389" y="275422"/>
                  </a:lnTo>
                  <a:lnTo>
                    <a:pt x="967289" y="320317"/>
                  </a:lnTo>
                  <a:lnTo>
                    <a:pt x="982693" y="366947"/>
                  </a:lnTo>
                  <a:lnTo>
                    <a:pt x="993452" y="414862"/>
                  </a:lnTo>
                  <a:lnTo>
                    <a:pt x="999463" y="463600"/>
                  </a:lnTo>
                  <a:lnTo>
                    <a:pt x="1000818" y="500409"/>
                  </a:lnTo>
                  <a:lnTo>
                    <a:pt x="1000668" y="512693"/>
                  </a:lnTo>
                  <a:lnTo>
                    <a:pt x="997055" y="561668"/>
                  </a:lnTo>
                  <a:lnTo>
                    <a:pt x="988659" y="610053"/>
                  </a:lnTo>
                  <a:lnTo>
                    <a:pt x="975561" y="657382"/>
                  </a:lnTo>
                  <a:lnTo>
                    <a:pt x="957887" y="703199"/>
                  </a:lnTo>
                  <a:lnTo>
                    <a:pt x="935807" y="747063"/>
                  </a:lnTo>
                  <a:lnTo>
                    <a:pt x="909534" y="788552"/>
                  </a:lnTo>
                  <a:lnTo>
                    <a:pt x="879321" y="827266"/>
                  </a:lnTo>
                  <a:lnTo>
                    <a:pt x="845459" y="862832"/>
                  </a:lnTo>
                  <a:lnTo>
                    <a:pt x="808274" y="894907"/>
                  </a:lnTo>
                  <a:lnTo>
                    <a:pt x="768124" y="923184"/>
                  </a:lnTo>
                  <a:lnTo>
                    <a:pt x="725395" y="947389"/>
                  </a:lnTo>
                  <a:lnTo>
                    <a:pt x="680500" y="967289"/>
                  </a:lnTo>
                  <a:lnTo>
                    <a:pt x="633871" y="982693"/>
                  </a:lnTo>
                  <a:lnTo>
                    <a:pt x="585956" y="993452"/>
                  </a:lnTo>
                  <a:lnTo>
                    <a:pt x="537218" y="999463"/>
                  </a:lnTo>
                  <a:lnTo>
                    <a:pt x="500409" y="1000818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991094"/>
              <a:ext cx="1702435" cy="1296035"/>
            </a:xfrm>
            <a:custGeom>
              <a:avLst/>
              <a:gdLst/>
              <a:ahLst/>
              <a:cxnLst/>
              <a:rect l="l" t="t" r="r" b="b"/>
              <a:pathLst>
                <a:path w="1702435" h="1296034">
                  <a:moveTo>
                    <a:pt x="1652510" y="1295905"/>
                  </a:moveTo>
                  <a:lnTo>
                    <a:pt x="0" y="1295905"/>
                  </a:lnTo>
                  <a:lnTo>
                    <a:pt x="0" y="306781"/>
                  </a:lnTo>
                  <a:lnTo>
                    <a:pt x="34602" y="272157"/>
                  </a:lnTo>
                  <a:lnTo>
                    <a:pt x="70495" y="239625"/>
                  </a:lnTo>
                  <a:lnTo>
                    <a:pt x="107942" y="208893"/>
                  </a:lnTo>
                  <a:lnTo>
                    <a:pt x="146851" y="180036"/>
                  </a:lnTo>
                  <a:lnTo>
                    <a:pt x="187130" y="153123"/>
                  </a:lnTo>
                  <a:lnTo>
                    <a:pt x="228680" y="128219"/>
                  </a:lnTo>
                  <a:lnTo>
                    <a:pt x="271403" y="105383"/>
                  </a:lnTo>
                  <a:lnTo>
                    <a:pt x="315194" y="84671"/>
                  </a:lnTo>
                  <a:lnTo>
                    <a:pt x="359949" y="66133"/>
                  </a:lnTo>
                  <a:lnTo>
                    <a:pt x="405560" y="49813"/>
                  </a:lnTo>
                  <a:lnTo>
                    <a:pt x="451917" y="35751"/>
                  </a:lnTo>
                  <a:lnTo>
                    <a:pt x="498907" y="23981"/>
                  </a:lnTo>
                  <a:lnTo>
                    <a:pt x="546419" y="14530"/>
                  </a:lnTo>
                  <a:lnTo>
                    <a:pt x="594337" y="7422"/>
                  </a:lnTo>
                  <a:lnTo>
                    <a:pt x="642547" y="2674"/>
                  </a:lnTo>
                  <a:lnTo>
                    <a:pt x="690931" y="297"/>
                  </a:lnTo>
                  <a:lnTo>
                    <a:pt x="715152" y="0"/>
                  </a:lnTo>
                  <a:lnTo>
                    <a:pt x="727264" y="74"/>
                  </a:lnTo>
                  <a:lnTo>
                    <a:pt x="775674" y="1857"/>
                  </a:lnTo>
                  <a:lnTo>
                    <a:pt x="823938" y="6013"/>
                  </a:lnTo>
                  <a:lnTo>
                    <a:pt x="871940" y="12533"/>
                  </a:lnTo>
                  <a:lnTo>
                    <a:pt x="919564" y="21400"/>
                  </a:lnTo>
                  <a:lnTo>
                    <a:pt x="966696" y="32593"/>
                  </a:lnTo>
                  <a:lnTo>
                    <a:pt x="1013221" y="46085"/>
                  </a:lnTo>
                  <a:lnTo>
                    <a:pt x="1059029" y="61844"/>
                  </a:lnTo>
                  <a:lnTo>
                    <a:pt x="1104008" y="79831"/>
                  </a:lnTo>
                  <a:lnTo>
                    <a:pt x="1148050" y="100004"/>
                  </a:lnTo>
                  <a:lnTo>
                    <a:pt x="1191050" y="122314"/>
                  </a:lnTo>
                  <a:lnTo>
                    <a:pt x="1232903" y="146707"/>
                  </a:lnTo>
                  <a:lnTo>
                    <a:pt x="1273508" y="173124"/>
                  </a:lnTo>
                  <a:lnTo>
                    <a:pt x="1312769" y="201501"/>
                  </a:lnTo>
                  <a:lnTo>
                    <a:pt x="1350590" y="231771"/>
                  </a:lnTo>
                  <a:lnTo>
                    <a:pt x="1386880" y="263860"/>
                  </a:lnTo>
                  <a:lnTo>
                    <a:pt x="1421552" y="297691"/>
                  </a:lnTo>
                  <a:lnTo>
                    <a:pt x="1454521" y="333183"/>
                  </a:lnTo>
                  <a:lnTo>
                    <a:pt x="1485710" y="370250"/>
                  </a:lnTo>
                  <a:lnTo>
                    <a:pt x="1515043" y="408802"/>
                  </a:lnTo>
                  <a:lnTo>
                    <a:pt x="1542448" y="448747"/>
                  </a:lnTo>
                  <a:lnTo>
                    <a:pt x="1567860" y="489989"/>
                  </a:lnTo>
                  <a:lnTo>
                    <a:pt x="1591219" y="532428"/>
                  </a:lnTo>
                  <a:lnTo>
                    <a:pt x="1612466" y="575962"/>
                  </a:lnTo>
                  <a:lnTo>
                    <a:pt x="1631552" y="620486"/>
                  </a:lnTo>
                  <a:lnTo>
                    <a:pt x="1648430" y="665893"/>
                  </a:lnTo>
                  <a:lnTo>
                    <a:pt x="1663060" y="712074"/>
                  </a:lnTo>
                  <a:lnTo>
                    <a:pt x="1675407" y="758917"/>
                  </a:lnTo>
                  <a:lnTo>
                    <a:pt x="1685440" y="806309"/>
                  </a:lnTo>
                  <a:lnTo>
                    <a:pt x="1693135" y="854136"/>
                  </a:lnTo>
                  <a:lnTo>
                    <a:pt x="1698475" y="902284"/>
                  </a:lnTo>
                  <a:lnTo>
                    <a:pt x="1701445" y="950635"/>
                  </a:lnTo>
                  <a:lnTo>
                    <a:pt x="1702040" y="999074"/>
                  </a:lnTo>
                  <a:lnTo>
                    <a:pt x="1701817" y="1011183"/>
                  </a:lnTo>
                  <a:lnTo>
                    <a:pt x="1699440" y="1059567"/>
                  </a:lnTo>
                  <a:lnTo>
                    <a:pt x="1694692" y="1107776"/>
                  </a:lnTo>
                  <a:lnTo>
                    <a:pt x="1687583" y="1155694"/>
                  </a:lnTo>
                  <a:lnTo>
                    <a:pt x="1678133" y="1203206"/>
                  </a:lnTo>
                  <a:lnTo>
                    <a:pt x="1666362" y="1250197"/>
                  </a:lnTo>
                  <a:lnTo>
                    <a:pt x="1652510" y="1295905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594" y="6190824"/>
              <a:ext cx="2948617" cy="22383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0983" y="5755382"/>
              <a:ext cx="3200399" cy="27146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27610" y="8522533"/>
            <a:ext cx="236728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-20" dirty="0">
                <a:solidFill>
                  <a:srgbClr val="244257"/>
                </a:solidFill>
                <a:latin typeface="Calibri"/>
                <a:cs typeface="Calibri"/>
              </a:rPr>
              <a:t>İLGİ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YETENEK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5200" y="8529269"/>
            <a:ext cx="25977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12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-12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28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-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28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2595" y="8522533"/>
            <a:ext cx="259397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ZAMAN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80" dirty="0">
                <a:solidFill>
                  <a:srgbClr val="244257"/>
                </a:solidFill>
                <a:latin typeface="Calibri"/>
                <a:cs typeface="Calibri"/>
              </a:rPr>
              <a:t>YÖNETİMİ</a:t>
            </a:r>
            <a:endParaRPr sz="2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8946" y="5849492"/>
            <a:ext cx="909319" cy="3161030"/>
          </a:xfrm>
          <a:custGeom>
            <a:avLst/>
            <a:gdLst/>
            <a:ahLst/>
            <a:cxnLst/>
            <a:rect l="l" t="t" r="r" b="b"/>
            <a:pathLst>
              <a:path w="909319" h="3161029">
                <a:moveTo>
                  <a:pt x="909040" y="167817"/>
                </a:moveTo>
                <a:lnTo>
                  <a:pt x="840917" y="214655"/>
                </a:lnTo>
                <a:lnTo>
                  <a:pt x="805040" y="241401"/>
                </a:lnTo>
                <a:lnTo>
                  <a:pt x="769912" y="269074"/>
                </a:lnTo>
                <a:lnTo>
                  <a:pt x="735533" y="297649"/>
                </a:lnTo>
                <a:lnTo>
                  <a:pt x="701941" y="327101"/>
                </a:lnTo>
                <a:lnTo>
                  <a:pt x="669137" y="357416"/>
                </a:lnTo>
                <a:lnTo>
                  <a:pt x="637146" y="388581"/>
                </a:lnTo>
                <a:lnTo>
                  <a:pt x="605980" y="420573"/>
                </a:lnTo>
                <a:lnTo>
                  <a:pt x="575652" y="453377"/>
                </a:lnTo>
                <a:lnTo>
                  <a:pt x="546201" y="486981"/>
                </a:lnTo>
                <a:lnTo>
                  <a:pt x="517639" y="521347"/>
                </a:lnTo>
                <a:lnTo>
                  <a:pt x="489966" y="556488"/>
                </a:lnTo>
                <a:lnTo>
                  <a:pt x="463219" y="592353"/>
                </a:lnTo>
                <a:lnTo>
                  <a:pt x="437400" y="628942"/>
                </a:lnTo>
                <a:lnTo>
                  <a:pt x="412546" y="666242"/>
                </a:lnTo>
                <a:lnTo>
                  <a:pt x="388658" y="704227"/>
                </a:lnTo>
                <a:lnTo>
                  <a:pt x="365760" y="742873"/>
                </a:lnTo>
                <a:lnTo>
                  <a:pt x="343865" y="782167"/>
                </a:lnTo>
                <a:lnTo>
                  <a:pt x="323011" y="822109"/>
                </a:lnTo>
                <a:lnTo>
                  <a:pt x="303187" y="862647"/>
                </a:lnTo>
                <a:lnTo>
                  <a:pt x="284441" y="903782"/>
                </a:lnTo>
                <a:lnTo>
                  <a:pt x="266763" y="945502"/>
                </a:lnTo>
                <a:lnTo>
                  <a:pt x="250190" y="987780"/>
                </a:lnTo>
                <a:lnTo>
                  <a:pt x="234721" y="1030605"/>
                </a:lnTo>
                <a:lnTo>
                  <a:pt x="220395" y="1073950"/>
                </a:lnTo>
                <a:lnTo>
                  <a:pt x="207225" y="1117803"/>
                </a:lnTo>
                <a:lnTo>
                  <a:pt x="195211" y="1162138"/>
                </a:lnTo>
                <a:lnTo>
                  <a:pt x="184391" y="1206957"/>
                </a:lnTo>
                <a:lnTo>
                  <a:pt x="174790" y="1252220"/>
                </a:lnTo>
                <a:lnTo>
                  <a:pt x="166395" y="1297914"/>
                </a:lnTo>
                <a:lnTo>
                  <a:pt x="159245" y="1344028"/>
                </a:lnTo>
                <a:lnTo>
                  <a:pt x="153365" y="1390535"/>
                </a:lnTo>
                <a:lnTo>
                  <a:pt x="148742" y="1437436"/>
                </a:lnTo>
                <a:lnTo>
                  <a:pt x="145427" y="1484693"/>
                </a:lnTo>
                <a:lnTo>
                  <a:pt x="143433" y="1532293"/>
                </a:lnTo>
                <a:lnTo>
                  <a:pt x="142760" y="1580222"/>
                </a:lnTo>
                <a:lnTo>
                  <a:pt x="143433" y="1628152"/>
                </a:lnTo>
                <a:lnTo>
                  <a:pt x="145427" y="1675752"/>
                </a:lnTo>
                <a:lnTo>
                  <a:pt x="148742" y="1723009"/>
                </a:lnTo>
                <a:lnTo>
                  <a:pt x="153365" y="1769910"/>
                </a:lnTo>
                <a:lnTo>
                  <a:pt x="159245" y="1816417"/>
                </a:lnTo>
                <a:lnTo>
                  <a:pt x="166395" y="1862531"/>
                </a:lnTo>
                <a:lnTo>
                  <a:pt x="174790" y="1908238"/>
                </a:lnTo>
                <a:lnTo>
                  <a:pt x="184391" y="1953501"/>
                </a:lnTo>
                <a:lnTo>
                  <a:pt x="195211" y="1998306"/>
                </a:lnTo>
                <a:lnTo>
                  <a:pt x="207225" y="2042655"/>
                </a:lnTo>
                <a:lnTo>
                  <a:pt x="220395" y="2086495"/>
                </a:lnTo>
                <a:lnTo>
                  <a:pt x="234721" y="2129840"/>
                </a:lnTo>
                <a:lnTo>
                  <a:pt x="250190" y="2172665"/>
                </a:lnTo>
                <a:lnTo>
                  <a:pt x="266763" y="2214943"/>
                </a:lnTo>
                <a:lnTo>
                  <a:pt x="284441" y="2256663"/>
                </a:lnTo>
                <a:lnTo>
                  <a:pt x="303199" y="2297811"/>
                </a:lnTo>
                <a:lnTo>
                  <a:pt x="323011" y="2338349"/>
                </a:lnTo>
                <a:lnTo>
                  <a:pt x="343877" y="2378278"/>
                </a:lnTo>
                <a:lnTo>
                  <a:pt x="365760" y="2417584"/>
                </a:lnTo>
                <a:lnTo>
                  <a:pt x="388658" y="2456230"/>
                </a:lnTo>
                <a:lnTo>
                  <a:pt x="412546" y="2494216"/>
                </a:lnTo>
                <a:lnTo>
                  <a:pt x="437400" y="2531503"/>
                </a:lnTo>
                <a:lnTo>
                  <a:pt x="463219" y="2568105"/>
                </a:lnTo>
                <a:lnTo>
                  <a:pt x="489966" y="2603970"/>
                </a:lnTo>
                <a:lnTo>
                  <a:pt x="517639" y="2639098"/>
                </a:lnTo>
                <a:lnTo>
                  <a:pt x="546214" y="2673477"/>
                </a:lnTo>
                <a:lnTo>
                  <a:pt x="575665" y="2707081"/>
                </a:lnTo>
                <a:lnTo>
                  <a:pt x="605980" y="2739885"/>
                </a:lnTo>
                <a:lnTo>
                  <a:pt x="637146" y="2771876"/>
                </a:lnTo>
                <a:lnTo>
                  <a:pt x="669137" y="2803042"/>
                </a:lnTo>
                <a:lnTo>
                  <a:pt x="701941" y="2833357"/>
                </a:lnTo>
                <a:lnTo>
                  <a:pt x="735545" y="2862808"/>
                </a:lnTo>
                <a:lnTo>
                  <a:pt x="769912" y="2891383"/>
                </a:lnTo>
                <a:lnTo>
                  <a:pt x="805053" y="2919057"/>
                </a:lnTo>
                <a:lnTo>
                  <a:pt x="840917" y="2945803"/>
                </a:lnTo>
                <a:lnTo>
                  <a:pt x="877506" y="2971622"/>
                </a:lnTo>
                <a:lnTo>
                  <a:pt x="909040" y="2992640"/>
                </a:lnTo>
                <a:lnTo>
                  <a:pt x="909040" y="167817"/>
                </a:lnTo>
                <a:close/>
              </a:path>
              <a:path w="909319" h="3161029">
                <a:moveTo>
                  <a:pt x="909040" y="0"/>
                </a:moveTo>
                <a:lnTo>
                  <a:pt x="868083" y="24612"/>
                </a:lnTo>
                <a:lnTo>
                  <a:pt x="830300" y="48679"/>
                </a:lnTo>
                <a:lnTo>
                  <a:pt x="793153" y="73634"/>
                </a:lnTo>
                <a:lnTo>
                  <a:pt x="756653" y="99466"/>
                </a:lnTo>
                <a:lnTo>
                  <a:pt x="720813" y="126161"/>
                </a:lnTo>
                <a:lnTo>
                  <a:pt x="685660" y="153695"/>
                </a:lnTo>
                <a:lnTo>
                  <a:pt x="651192" y="182067"/>
                </a:lnTo>
                <a:lnTo>
                  <a:pt x="617435" y="211251"/>
                </a:lnTo>
                <a:lnTo>
                  <a:pt x="584403" y="241236"/>
                </a:lnTo>
                <a:lnTo>
                  <a:pt x="552107" y="271995"/>
                </a:lnTo>
                <a:lnTo>
                  <a:pt x="520573" y="303542"/>
                </a:lnTo>
                <a:lnTo>
                  <a:pt x="489800" y="335826"/>
                </a:lnTo>
                <a:lnTo>
                  <a:pt x="459828" y="368858"/>
                </a:lnTo>
                <a:lnTo>
                  <a:pt x="430644" y="402615"/>
                </a:lnTo>
                <a:lnTo>
                  <a:pt x="402272" y="437083"/>
                </a:lnTo>
                <a:lnTo>
                  <a:pt x="374738" y="472236"/>
                </a:lnTo>
                <a:lnTo>
                  <a:pt x="348043" y="508076"/>
                </a:lnTo>
                <a:lnTo>
                  <a:pt x="322211" y="544576"/>
                </a:lnTo>
                <a:lnTo>
                  <a:pt x="297256" y="581736"/>
                </a:lnTo>
                <a:lnTo>
                  <a:pt x="273202" y="619518"/>
                </a:lnTo>
                <a:lnTo>
                  <a:pt x="250037" y="657910"/>
                </a:lnTo>
                <a:lnTo>
                  <a:pt x="227799" y="696925"/>
                </a:lnTo>
                <a:lnTo>
                  <a:pt x="206502" y="736511"/>
                </a:lnTo>
                <a:lnTo>
                  <a:pt x="186156" y="776681"/>
                </a:lnTo>
                <a:lnTo>
                  <a:pt x="166776" y="817397"/>
                </a:lnTo>
                <a:lnTo>
                  <a:pt x="148386" y="858659"/>
                </a:lnTo>
                <a:lnTo>
                  <a:pt x="130987" y="900455"/>
                </a:lnTo>
                <a:lnTo>
                  <a:pt x="114592" y="942759"/>
                </a:lnTo>
                <a:lnTo>
                  <a:pt x="99237" y="985558"/>
                </a:lnTo>
                <a:lnTo>
                  <a:pt x="84924" y="1028827"/>
                </a:lnTo>
                <a:lnTo>
                  <a:pt x="71666" y="1072578"/>
                </a:lnTo>
                <a:lnTo>
                  <a:pt x="59474" y="1116774"/>
                </a:lnTo>
                <a:lnTo>
                  <a:pt x="48374" y="1161415"/>
                </a:lnTo>
                <a:lnTo>
                  <a:pt x="38392" y="1206461"/>
                </a:lnTo>
                <a:lnTo>
                  <a:pt x="29514" y="1251927"/>
                </a:lnTo>
                <a:lnTo>
                  <a:pt x="21767" y="1297774"/>
                </a:lnTo>
                <a:lnTo>
                  <a:pt x="15176" y="1344002"/>
                </a:lnTo>
                <a:lnTo>
                  <a:pt x="9753" y="1390586"/>
                </a:lnTo>
                <a:lnTo>
                  <a:pt x="5511" y="1437513"/>
                </a:lnTo>
                <a:lnTo>
                  <a:pt x="2451" y="1484769"/>
                </a:lnTo>
                <a:lnTo>
                  <a:pt x="622" y="1532102"/>
                </a:lnTo>
                <a:lnTo>
                  <a:pt x="0" y="1580222"/>
                </a:lnTo>
                <a:lnTo>
                  <a:pt x="609" y="1628101"/>
                </a:lnTo>
                <a:lnTo>
                  <a:pt x="2451" y="1675676"/>
                </a:lnTo>
                <a:lnTo>
                  <a:pt x="5511" y="1722932"/>
                </a:lnTo>
                <a:lnTo>
                  <a:pt x="9753" y="1769859"/>
                </a:lnTo>
                <a:lnTo>
                  <a:pt x="15176" y="1816455"/>
                </a:lnTo>
                <a:lnTo>
                  <a:pt x="21767" y="1862670"/>
                </a:lnTo>
                <a:lnTo>
                  <a:pt x="29514" y="1908530"/>
                </a:lnTo>
                <a:lnTo>
                  <a:pt x="38392" y="1953983"/>
                </a:lnTo>
                <a:lnTo>
                  <a:pt x="48374" y="1999043"/>
                </a:lnTo>
                <a:lnTo>
                  <a:pt x="59474" y="2043671"/>
                </a:lnTo>
                <a:lnTo>
                  <a:pt x="71666" y="2087880"/>
                </a:lnTo>
                <a:lnTo>
                  <a:pt x="84924" y="2131618"/>
                </a:lnTo>
                <a:lnTo>
                  <a:pt x="99237" y="2174900"/>
                </a:lnTo>
                <a:lnTo>
                  <a:pt x="114592" y="2217699"/>
                </a:lnTo>
                <a:lnTo>
                  <a:pt x="130987" y="2260003"/>
                </a:lnTo>
                <a:lnTo>
                  <a:pt x="148386" y="2301798"/>
                </a:lnTo>
                <a:lnTo>
                  <a:pt x="166776" y="2343061"/>
                </a:lnTo>
                <a:lnTo>
                  <a:pt x="186156" y="2383777"/>
                </a:lnTo>
                <a:lnTo>
                  <a:pt x="206502" y="2423934"/>
                </a:lnTo>
                <a:lnTo>
                  <a:pt x="227799" y="2463533"/>
                </a:lnTo>
                <a:lnTo>
                  <a:pt x="250037" y="2502535"/>
                </a:lnTo>
                <a:lnTo>
                  <a:pt x="273202" y="2540939"/>
                </a:lnTo>
                <a:lnTo>
                  <a:pt x="297256" y="2578722"/>
                </a:lnTo>
                <a:lnTo>
                  <a:pt x="322211" y="2615869"/>
                </a:lnTo>
                <a:lnTo>
                  <a:pt x="348043" y="2652369"/>
                </a:lnTo>
                <a:lnTo>
                  <a:pt x="374738" y="2688209"/>
                </a:lnTo>
                <a:lnTo>
                  <a:pt x="402234" y="2723311"/>
                </a:lnTo>
                <a:lnTo>
                  <a:pt x="430644" y="2757830"/>
                </a:lnTo>
                <a:lnTo>
                  <a:pt x="459828" y="2791587"/>
                </a:lnTo>
                <a:lnTo>
                  <a:pt x="489800" y="2824619"/>
                </a:lnTo>
                <a:lnTo>
                  <a:pt x="520573" y="2856903"/>
                </a:lnTo>
                <a:lnTo>
                  <a:pt x="552107" y="2888437"/>
                </a:lnTo>
                <a:lnTo>
                  <a:pt x="584403" y="2919209"/>
                </a:lnTo>
                <a:lnTo>
                  <a:pt x="617435" y="2949194"/>
                </a:lnTo>
                <a:lnTo>
                  <a:pt x="651192" y="2978378"/>
                </a:lnTo>
                <a:lnTo>
                  <a:pt x="685660" y="3006737"/>
                </a:lnTo>
                <a:lnTo>
                  <a:pt x="720813" y="3034271"/>
                </a:lnTo>
                <a:lnTo>
                  <a:pt x="756653" y="3060966"/>
                </a:lnTo>
                <a:lnTo>
                  <a:pt x="793153" y="3086798"/>
                </a:lnTo>
                <a:lnTo>
                  <a:pt x="830300" y="3111754"/>
                </a:lnTo>
                <a:lnTo>
                  <a:pt x="868083" y="3135807"/>
                </a:lnTo>
                <a:lnTo>
                  <a:pt x="906487" y="3158972"/>
                </a:lnTo>
                <a:lnTo>
                  <a:pt x="909040" y="3160433"/>
                </a:lnTo>
                <a:lnTo>
                  <a:pt x="909040" y="3104946"/>
                </a:lnTo>
                <a:lnTo>
                  <a:pt x="904722" y="3102381"/>
                </a:lnTo>
                <a:lnTo>
                  <a:pt x="866533" y="3078454"/>
                </a:lnTo>
                <a:lnTo>
                  <a:pt x="828992" y="3053588"/>
                </a:lnTo>
                <a:lnTo>
                  <a:pt x="792124" y="3027807"/>
                </a:lnTo>
                <a:lnTo>
                  <a:pt x="755954" y="3001124"/>
                </a:lnTo>
                <a:lnTo>
                  <a:pt x="720471" y="2973565"/>
                </a:lnTo>
                <a:lnTo>
                  <a:pt x="685711" y="2945142"/>
                </a:lnTo>
                <a:lnTo>
                  <a:pt x="651687" y="2915869"/>
                </a:lnTo>
                <a:lnTo>
                  <a:pt x="618413" y="2885757"/>
                </a:lnTo>
                <a:lnTo>
                  <a:pt x="585914" y="2854833"/>
                </a:lnTo>
                <a:lnTo>
                  <a:pt x="554189" y="2823121"/>
                </a:lnTo>
                <a:lnTo>
                  <a:pt x="523265" y="2790609"/>
                </a:lnTo>
                <a:lnTo>
                  <a:pt x="493166" y="2757335"/>
                </a:lnTo>
                <a:lnTo>
                  <a:pt x="463931" y="2723362"/>
                </a:lnTo>
                <a:lnTo>
                  <a:pt x="435457" y="2688552"/>
                </a:lnTo>
                <a:lnTo>
                  <a:pt x="407898" y="2653080"/>
                </a:lnTo>
                <a:lnTo>
                  <a:pt x="381228" y="2616898"/>
                </a:lnTo>
                <a:lnTo>
                  <a:pt x="355447" y="2580030"/>
                </a:lnTo>
                <a:lnTo>
                  <a:pt x="330581" y="2542502"/>
                </a:lnTo>
                <a:lnTo>
                  <a:pt x="306641" y="2504313"/>
                </a:lnTo>
                <a:lnTo>
                  <a:pt x="283654" y="2465476"/>
                </a:lnTo>
                <a:lnTo>
                  <a:pt x="261620" y="2426030"/>
                </a:lnTo>
                <a:lnTo>
                  <a:pt x="240576" y="2385987"/>
                </a:lnTo>
                <a:lnTo>
                  <a:pt x="220522" y="2345347"/>
                </a:lnTo>
                <a:lnTo>
                  <a:pt x="201485" y="2304135"/>
                </a:lnTo>
                <a:lnTo>
                  <a:pt x="183464" y="2262365"/>
                </a:lnTo>
                <a:lnTo>
                  <a:pt x="166497" y="2220061"/>
                </a:lnTo>
                <a:lnTo>
                  <a:pt x="150583" y="2177224"/>
                </a:lnTo>
                <a:lnTo>
                  <a:pt x="135763" y="2133892"/>
                </a:lnTo>
                <a:lnTo>
                  <a:pt x="122021" y="2090064"/>
                </a:lnTo>
                <a:lnTo>
                  <a:pt x="109385" y="2045766"/>
                </a:lnTo>
                <a:lnTo>
                  <a:pt x="97878" y="2001012"/>
                </a:lnTo>
                <a:lnTo>
                  <a:pt x="87515" y="1955800"/>
                </a:lnTo>
                <a:lnTo>
                  <a:pt x="78320" y="1910181"/>
                </a:lnTo>
                <a:lnTo>
                  <a:pt x="70281" y="1864144"/>
                </a:lnTo>
                <a:lnTo>
                  <a:pt x="63449" y="1817712"/>
                </a:lnTo>
                <a:lnTo>
                  <a:pt x="57810" y="1770913"/>
                </a:lnTo>
                <a:lnTo>
                  <a:pt x="53403" y="1723745"/>
                </a:lnTo>
                <a:lnTo>
                  <a:pt x="50241" y="1676234"/>
                </a:lnTo>
                <a:lnTo>
                  <a:pt x="48323" y="1628394"/>
                </a:lnTo>
                <a:lnTo>
                  <a:pt x="47688" y="1580248"/>
                </a:lnTo>
                <a:lnTo>
                  <a:pt x="48323" y="1532343"/>
                </a:lnTo>
                <a:lnTo>
                  <a:pt x="50241" y="1484261"/>
                </a:lnTo>
                <a:lnTo>
                  <a:pt x="53403" y="1436751"/>
                </a:lnTo>
                <a:lnTo>
                  <a:pt x="57810" y="1389583"/>
                </a:lnTo>
                <a:lnTo>
                  <a:pt x="63449" y="1342771"/>
                </a:lnTo>
                <a:lnTo>
                  <a:pt x="70281" y="1296339"/>
                </a:lnTo>
                <a:lnTo>
                  <a:pt x="78320" y="1250302"/>
                </a:lnTo>
                <a:lnTo>
                  <a:pt x="87515" y="1204671"/>
                </a:lnTo>
                <a:lnTo>
                  <a:pt x="97878" y="1159471"/>
                </a:lnTo>
                <a:lnTo>
                  <a:pt x="109385" y="1114717"/>
                </a:lnTo>
                <a:lnTo>
                  <a:pt x="122021" y="1070406"/>
                </a:lnTo>
                <a:lnTo>
                  <a:pt x="135763" y="1026579"/>
                </a:lnTo>
                <a:lnTo>
                  <a:pt x="150583" y="983246"/>
                </a:lnTo>
                <a:lnTo>
                  <a:pt x="166497" y="940409"/>
                </a:lnTo>
                <a:lnTo>
                  <a:pt x="183464" y="898105"/>
                </a:lnTo>
                <a:lnTo>
                  <a:pt x="201485" y="856335"/>
                </a:lnTo>
                <a:lnTo>
                  <a:pt x="220522" y="815124"/>
                </a:lnTo>
                <a:lnTo>
                  <a:pt x="240576" y="774484"/>
                </a:lnTo>
                <a:lnTo>
                  <a:pt x="261620" y="734428"/>
                </a:lnTo>
                <a:lnTo>
                  <a:pt x="283654" y="694982"/>
                </a:lnTo>
                <a:lnTo>
                  <a:pt x="306641" y="656158"/>
                </a:lnTo>
                <a:lnTo>
                  <a:pt x="330581" y="617969"/>
                </a:lnTo>
                <a:lnTo>
                  <a:pt x="355447" y="580428"/>
                </a:lnTo>
                <a:lnTo>
                  <a:pt x="381228" y="543560"/>
                </a:lnTo>
                <a:lnTo>
                  <a:pt x="407898" y="507390"/>
                </a:lnTo>
                <a:lnTo>
                  <a:pt x="435457" y="471906"/>
                </a:lnTo>
                <a:lnTo>
                  <a:pt x="463892" y="437146"/>
                </a:lnTo>
                <a:lnTo>
                  <a:pt x="493166" y="403123"/>
                </a:lnTo>
                <a:lnTo>
                  <a:pt x="523265" y="369849"/>
                </a:lnTo>
                <a:lnTo>
                  <a:pt x="554189" y="337350"/>
                </a:lnTo>
                <a:lnTo>
                  <a:pt x="585914" y="305625"/>
                </a:lnTo>
                <a:lnTo>
                  <a:pt x="618413" y="274701"/>
                </a:lnTo>
                <a:lnTo>
                  <a:pt x="651687" y="244589"/>
                </a:lnTo>
                <a:lnTo>
                  <a:pt x="685711" y="215315"/>
                </a:lnTo>
                <a:lnTo>
                  <a:pt x="720471" y="186893"/>
                </a:lnTo>
                <a:lnTo>
                  <a:pt x="755954" y="159334"/>
                </a:lnTo>
                <a:lnTo>
                  <a:pt x="792124" y="132651"/>
                </a:lnTo>
                <a:lnTo>
                  <a:pt x="828992" y="106870"/>
                </a:lnTo>
                <a:lnTo>
                  <a:pt x="866533" y="82003"/>
                </a:lnTo>
                <a:lnTo>
                  <a:pt x="904722" y="58077"/>
                </a:lnTo>
                <a:lnTo>
                  <a:pt x="909040" y="55511"/>
                </a:lnTo>
                <a:lnTo>
                  <a:pt x="90904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"/>
            <a:ext cx="1219835" cy="987425"/>
          </a:xfrm>
          <a:custGeom>
            <a:avLst/>
            <a:gdLst/>
            <a:ahLst/>
            <a:cxnLst/>
            <a:rect l="l" t="t" r="r" b="b"/>
            <a:pathLst>
              <a:path w="1219835" h="987425">
                <a:moveTo>
                  <a:pt x="232552" y="986960"/>
                </a:moveTo>
                <a:lnTo>
                  <a:pt x="184122" y="985771"/>
                </a:lnTo>
                <a:lnTo>
                  <a:pt x="135813" y="982207"/>
                </a:lnTo>
                <a:lnTo>
                  <a:pt x="87734" y="976277"/>
                </a:lnTo>
                <a:lnTo>
                  <a:pt x="40005" y="967995"/>
                </a:lnTo>
                <a:lnTo>
                  <a:pt x="0" y="959153"/>
                </a:lnTo>
                <a:lnTo>
                  <a:pt x="0" y="0"/>
                </a:lnTo>
                <a:lnTo>
                  <a:pt x="1219514" y="0"/>
                </a:lnTo>
                <a:lnTo>
                  <a:pt x="1219440" y="12110"/>
                </a:lnTo>
                <a:lnTo>
                  <a:pt x="1217656" y="60520"/>
                </a:lnTo>
                <a:lnTo>
                  <a:pt x="1213500" y="108784"/>
                </a:lnTo>
                <a:lnTo>
                  <a:pt x="1206981" y="156786"/>
                </a:lnTo>
                <a:lnTo>
                  <a:pt x="1198114" y="204410"/>
                </a:lnTo>
                <a:lnTo>
                  <a:pt x="1186921" y="251541"/>
                </a:lnTo>
                <a:lnTo>
                  <a:pt x="1173428" y="298067"/>
                </a:lnTo>
                <a:lnTo>
                  <a:pt x="1157669" y="343875"/>
                </a:lnTo>
                <a:lnTo>
                  <a:pt x="1139682" y="388854"/>
                </a:lnTo>
                <a:lnTo>
                  <a:pt x="1119509" y="432896"/>
                </a:lnTo>
                <a:lnTo>
                  <a:pt x="1097199" y="475896"/>
                </a:lnTo>
                <a:lnTo>
                  <a:pt x="1072806" y="517749"/>
                </a:lnTo>
                <a:lnTo>
                  <a:pt x="1046389" y="558354"/>
                </a:lnTo>
                <a:lnTo>
                  <a:pt x="1018012" y="597615"/>
                </a:lnTo>
                <a:lnTo>
                  <a:pt x="987742" y="635436"/>
                </a:lnTo>
                <a:lnTo>
                  <a:pt x="955653" y="671726"/>
                </a:lnTo>
                <a:lnTo>
                  <a:pt x="921822" y="706397"/>
                </a:lnTo>
                <a:lnTo>
                  <a:pt x="886330" y="739367"/>
                </a:lnTo>
                <a:lnTo>
                  <a:pt x="849264" y="770556"/>
                </a:lnTo>
                <a:lnTo>
                  <a:pt x="810711" y="799888"/>
                </a:lnTo>
                <a:lnTo>
                  <a:pt x="770766" y="827294"/>
                </a:lnTo>
                <a:lnTo>
                  <a:pt x="729524" y="852706"/>
                </a:lnTo>
                <a:lnTo>
                  <a:pt x="687085" y="876065"/>
                </a:lnTo>
                <a:lnTo>
                  <a:pt x="643551" y="897312"/>
                </a:lnTo>
                <a:lnTo>
                  <a:pt x="599027" y="916398"/>
                </a:lnTo>
                <a:lnTo>
                  <a:pt x="553620" y="933276"/>
                </a:lnTo>
                <a:lnTo>
                  <a:pt x="507439" y="947906"/>
                </a:lnTo>
                <a:lnTo>
                  <a:pt x="460596" y="960253"/>
                </a:lnTo>
                <a:lnTo>
                  <a:pt x="413204" y="970286"/>
                </a:lnTo>
                <a:lnTo>
                  <a:pt x="365377" y="977981"/>
                </a:lnTo>
                <a:lnTo>
                  <a:pt x="317230" y="983321"/>
                </a:lnTo>
                <a:lnTo>
                  <a:pt x="268877" y="986291"/>
                </a:lnTo>
                <a:lnTo>
                  <a:pt x="232552" y="98696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6087725" y="7746161"/>
            <a:ext cx="2200275" cy="2541270"/>
          </a:xfrm>
          <a:custGeom>
            <a:avLst/>
            <a:gdLst/>
            <a:ahLst/>
            <a:cxnLst/>
            <a:rect l="l" t="t" r="r" b="b"/>
            <a:pathLst>
              <a:path w="2200275" h="2541270">
                <a:moveTo>
                  <a:pt x="159931" y="2540838"/>
                </a:moveTo>
                <a:lnTo>
                  <a:pt x="26365" y="2540838"/>
                </a:lnTo>
                <a:lnTo>
                  <a:pt x="19933" y="2496844"/>
                </a:lnTo>
                <a:lnTo>
                  <a:pt x="13867" y="2447675"/>
                </a:lnTo>
                <a:lnTo>
                  <a:pt x="8890" y="2398266"/>
                </a:lnTo>
                <a:lnTo>
                  <a:pt x="4981" y="2348135"/>
                </a:lnTo>
                <a:lnTo>
                  <a:pt x="2219" y="2298468"/>
                </a:lnTo>
                <a:lnTo>
                  <a:pt x="556" y="2248589"/>
                </a:lnTo>
                <a:lnTo>
                  <a:pt x="0" y="2198516"/>
                </a:lnTo>
                <a:lnTo>
                  <a:pt x="558" y="2148290"/>
                </a:lnTo>
                <a:lnTo>
                  <a:pt x="2230" y="2098246"/>
                </a:lnTo>
                <a:lnTo>
                  <a:pt x="5009" y="2048400"/>
                </a:lnTo>
                <a:lnTo>
                  <a:pt x="8890" y="1998765"/>
                </a:lnTo>
                <a:lnTo>
                  <a:pt x="13867" y="1949356"/>
                </a:lnTo>
                <a:lnTo>
                  <a:pt x="19933" y="1900187"/>
                </a:lnTo>
                <a:lnTo>
                  <a:pt x="27085" y="1851273"/>
                </a:lnTo>
                <a:lnTo>
                  <a:pt x="35314" y="1802629"/>
                </a:lnTo>
                <a:lnTo>
                  <a:pt x="44617" y="1754268"/>
                </a:lnTo>
                <a:lnTo>
                  <a:pt x="54986" y="1706206"/>
                </a:lnTo>
                <a:lnTo>
                  <a:pt x="66417" y="1658457"/>
                </a:lnTo>
                <a:lnTo>
                  <a:pt x="78903" y="1611035"/>
                </a:lnTo>
                <a:lnTo>
                  <a:pt x="92439" y="1563955"/>
                </a:lnTo>
                <a:lnTo>
                  <a:pt x="107019" y="1517232"/>
                </a:lnTo>
                <a:lnTo>
                  <a:pt x="122636" y="1470880"/>
                </a:lnTo>
                <a:lnTo>
                  <a:pt x="139286" y="1424913"/>
                </a:lnTo>
                <a:lnTo>
                  <a:pt x="156963" y="1379346"/>
                </a:lnTo>
                <a:lnTo>
                  <a:pt x="175660" y="1334194"/>
                </a:lnTo>
                <a:lnTo>
                  <a:pt x="195372" y="1289471"/>
                </a:lnTo>
                <a:lnTo>
                  <a:pt x="216094" y="1245191"/>
                </a:lnTo>
                <a:lnTo>
                  <a:pt x="237819" y="1201370"/>
                </a:lnTo>
                <a:lnTo>
                  <a:pt x="260541" y="1158021"/>
                </a:lnTo>
                <a:lnTo>
                  <a:pt x="284256" y="1115159"/>
                </a:lnTo>
                <a:lnTo>
                  <a:pt x="308956" y="1072799"/>
                </a:lnTo>
                <a:lnTo>
                  <a:pt x="334637" y="1030954"/>
                </a:lnTo>
                <a:lnTo>
                  <a:pt x="361292" y="989641"/>
                </a:lnTo>
                <a:lnTo>
                  <a:pt x="388916" y="948872"/>
                </a:lnTo>
                <a:lnTo>
                  <a:pt x="417503" y="908663"/>
                </a:lnTo>
                <a:lnTo>
                  <a:pt x="447047" y="869028"/>
                </a:lnTo>
                <a:lnTo>
                  <a:pt x="477543" y="829982"/>
                </a:lnTo>
                <a:lnTo>
                  <a:pt x="508984" y="791539"/>
                </a:lnTo>
                <a:lnTo>
                  <a:pt x="541365" y="753714"/>
                </a:lnTo>
                <a:lnTo>
                  <a:pt x="574680" y="716521"/>
                </a:lnTo>
                <a:lnTo>
                  <a:pt x="608923" y="679974"/>
                </a:lnTo>
                <a:lnTo>
                  <a:pt x="644089" y="644089"/>
                </a:lnTo>
                <a:lnTo>
                  <a:pt x="679974" y="608923"/>
                </a:lnTo>
                <a:lnTo>
                  <a:pt x="716521" y="574680"/>
                </a:lnTo>
                <a:lnTo>
                  <a:pt x="753714" y="541365"/>
                </a:lnTo>
                <a:lnTo>
                  <a:pt x="791539" y="508984"/>
                </a:lnTo>
                <a:lnTo>
                  <a:pt x="829982" y="477543"/>
                </a:lnTo>
                <a:lnTo>
                  <a:pt x="869028" y="447047"/>
                </a:lnTo>
                <a:lnTo>
                  <a:pt x="908663" y="417503"/>
                </a:lnTo>
                <a:lnTo>
                  <a:pt x="948872" y="388916"/>
                </a:lnTo>
                <a:lnTo>
                  <a:pt x="989641" y="361292"/>
                </a:lnTo>
                <a:lnTo>
                  <a:pt x="1030954" y="334637"/>
                </a:lnTo>
                <a:lnTo>
                  <a:pt x="1072799" y="308956"/>
                </a:lnTo>
                <a:lnTo>
                  <a:pt x="1115159" y="284256"/>
                </a:lnTo>
                <a:lnTo>
                  <a:pt x="1158021" y="260541"/>
                </a:lnTo>
                <a:lnTo>
                  <a:pt x="1201370" y="237819"/>
                </a:lnTo>
                <a:lnTo>
                  <a:pt x="1245191" y="216094"/>
                </a:lnTo>
                <a:lnTo>
                  <a:pt x="1289471" y="195372"/>
                </a:lnTo>
                <a:lnTo>
                  <a:pt x="1334194" y="175660"/>
                </a:lnTo>
                <a:lnTo>
                  <a:pt x="1379346" y="156963"/>
                </a:lnTo>
                <a:lnTo>
                  <a:pt x="1424913" y="139286"/>
                </a:lnTo>
                <a:lnTo>
                  <a:pt x="1470880" y="122636"/>
                </a:lnTo>
                <a:lnTo>
                  <a:pt x="1517232" y="107019"/>
                </a:lnTo>
                <a:lnTo>
                  <a:pt x="1563955" y="92439"/>
                </a:lnTo>
                <a:lnTo>
                  <a:pt x="1611035" y="78903"/>
                </a:lnTo>
                <a:lnTo>
                  <a:pt x="1658457" y="66417"/>
                </a:lnTo>
                <a:lnTo>
                  <a:pt x="1706206" y="54986"/>
                </a:lnTo>
                <a:lnTo>
                  <a:pt x="1754268" y="44617"/>
                </a:lnTo>
                <a:lnTo>
                  <a:pt x="1802629" y="35314"/>
                </a:lnTo>
                <a:lnTo>
                  <a:pt x="1851273" y="27085"/>
                </a:lnTo>
                <a:lnTo>
                  <a:pt x="1900187" y="19933"/>
                </a:lnTo>
                <a:lnTo>
                  <a:pt x="1949356" y="13867"/>
                </a:lnTo>
                <a:lnTo>
                  <a:pt x="1998765" y="8890"/>
                </a:lnTo>
                <a:lnTo>
                  <a:pt x="2048400" y="5009"/>
                </a:lnTo>
                <a:lnTo>
                  <a:pt x="2098246" y="2230"/>
                </a:lnTo>
                <a:lnTo>
                  <a:pt x="2148290" y="558"/>
                </a:lnTo>
                <a:lnTo>
                  <a:pt x="2198516" y="0"/>
                </a:lnTo>
                <a:lnTo>
                  <a:pt x="2200274" y="19"/>
                </a:lnTo>
                <a:lnTo>
                  <a:pt x="2200274" y="131805"/>
                </a:lnTo>
                <a:lnTo>
                  <a:pt x="2198516" y="131805"/>
                </a:lnTo>
                <a:lnTo>
                  <a:pt x="2148442" y="132397"/>
                </a:lnTo>
                <a:lnTo>
                  <a:pt x="2098563" y="134168"/>
                </a:lnTo>
                <a:lnTo>
                  <a:pt x="2048896" y="137112"/>
                </a:lnTo>
                <a:lnTo>
                  <a:pt x="1999457" y="141222"/>
                </a:lnTo>
                <a:lnTo>
                  <a:pt x="1950261" y="146491"/>
                </a:lnTo>
                <a:lnTo>
                  <a:pt x="1901325" y="152912"/>
                </a:lnTo>
                <a:lnTo>
                  <a:pt x="1852665" y="160479"/>
                </a:lnTo>
                <a:lnTo>
                  <a:pt x="1804297" y="169185"/>
                </a:lnTo>
                <a:lnTo>
                  <a:pt x="1756237" y="179023"/>
                </a:lnTo>
                <a:lnTo>
                  <a:pt x="1708502" y="189987"/>
                </a:lnTo>
                <a:lnTo>
                  <a:pt x="1661107" y="202069"/>
                </a:lnTo>
                <a:lnTo>
                  <a:pt x="1614069" y="215263"/>
                </a:lnTo>
                <a:lnTo>
                  <a:pt x="1567403" y="229562"/>
                </a:lnTo>
                <a:lnTo>
                  <a:pt x="1521127" y="244959"/>
                </a:lnTo>
                <a:lnTo>
                  <a:pt x="1475255" y="261448"/>
                </a:lnTo>
                <a:lnTo>
                  <a:pt x="1429805" y="279022"/>
                </a:lnTo>
                <a:lnTo>
                  <a:pt x="1384792" y="297675"/>
                </a:lnTo>
                <a:lnTo>
                  <a:pt x="1340233" y="317398"/>
                </a:lnTo>
                <a:lnTo>
                  <a:pt x="1296143" y="338187"/>
                </a:lnTo>
                <a:lnTo>
                  <a:pt x="1252539" y="360033"/>
                </a:lnTo>
                <a:lnTo>
                  <a:pt x="1209437" y="382930"/>
                </a:lnTo>
                <a:lnTo>
                  <a:pt x="1166853" y="406872"/>
                </a:lnTo>
                <a:lnTo>
                  <a:pt x="1124803" y="431851"/>
                </a:lnTo>
                <a:lnTo>
                  <a:pt x="1083303" y="457861"/>
                </a:lnTo>
                <a:lnTo>
                  <a:pt x="1042370" y="484896"/>
                </a:lnTo>
                <a:lnTo>
                  <a:pt x="1002019" y="512948"/>
                </a:lnTo>
                <a:lnTo>
                  <a:pt x="962267" y="542010"/>
                </a:lnTo>
                <a:lnTo>
                  <a:pt x="923130" y="572077"/>
                </a:lnTo>
                <a:lnTo>
                  <a:pt x="884624" y="603140"/>
                </a:lnTo>
                <a:lnTo>
                  <a:pt x="846765" y="635195"/>
                </a:lnTo>
                <a:lnTo>
                  <a:pt x="809569" y="668232"/>
                </a:lnTo>
                <a:lnTo>
                  <a:pt x="773052" y="702247"/>
                </a:lnTo>
                <a:lnTo>
                  <a:pt x="737232" y="737232"/>
                </a:lnTo>
                <a:lnTo>
                  <a:pt x="702247" y="773053"/>
                </a:lnTo>
                <a:lnTo>
                  <a:pt x="668232" y="809569"/>
                </a:lnTo>
                <a:lnTo>
                  <a:pt x="635194" y="846765"/>
                </a:lnTo>
                <a:lnTo>
                  <a:pt x="603140" y="884624"/>
                </a:lnTo>
                <a:lnTo>
                  <a:pt x="572077" y="923130"/>
                </a:lnTo>
                <a:lnTo>
                  <a:pt x="542010" y="962267"/>
                </a:lnTo>
                <a:lnTo>
                  <a:pt x="512948" y="1002019"/>
                </a:lnTo>
                <a:lnTo>
                  <a:pt x="484896" y="1042370"/>
                </a:lnTo>
                <a:lnTo>
                  <a:pt x="457861" y="1083303"/>
                </a:lnTo>
                <a:lnTo>
                  <a:pt x="431851" y="1124803"/>
                </a:lnTo>
                <a:lnTo>
                  <a:pt x="406872" y="1166853"/>
                </a:lnTo>
                <a:lnTo>
                  <a:pt x="382930" y="1209437"/>
                </a:lnTo>
                <a:lnTo>
                  <a:pt x="360033" y="1252539"/>
                </a:lnTo>
                <a:lnTo>
                  <a:pt x="338187" y="1296143"/>
                </a:lnTo>
                <a:lnTo>
                  <a:pt x="317398" y="1340233"/>
                </a:lnTo>
                <a:lnTo>
                  <a:pt x="297675" y="1384792"/>
                </a:lnTo>
                <a:lnTo>
                  <a:pt x="279022" y="1429805"/>
                </a:lnTo>
                <a:lnTo>
                  <a:pt x="261448" y="1475255"/>
                </a:lnTo>
                <a:lnTo>
                  <a:pt x="244959" y="1521127"/>
                </a:lnTo>
                <a:lnTo>
                  <a:pt x="229562" y="1567403"/>
                </a:lnTo>
                <a:lnTo>
                  <a:pt x="215263" y="1614069"/>
                </a:lnTo>
                <a:lnTo>
                  <a:pt x="202069" y="1661107"/>
                </a:lnTo>
                <a:lnTo>
                  <a:pt x="189987" y="1708502"/>
                </a:lnTo>
                <a:lnTo>
                  <a:pt x="179023" y="1756237"/>
                </a:lnTo>
                <a:lnTo>
                  <a:pt x="169185" y="1804297"/>
                </a:lnTo>
                <a:lnTo>
                  <a:pt x="160479" y="1852665"/>
                </a:lnTo>
                <a:lnTo>
                  <a:pt x="152912" y="1901325"/>
                </a:lnTo>
                <a:lnTo>
                  <a:pt x="146491" y="1950261"/>
                </a:lnTo>
                <a:lnTo>
                  <a:pt x="141222" y="1999457"/>
                </a:lnTo>
                <a:lnTo>
                  <a:pt x="137112" y="2048896"/>
                </a:lnTo>
                <a:lnTo>
                  <a:pt x="134168" y="2098563"/>
                </a:lnTo>
                <a:lnTo>
                  <a:pt x="132397" y="2148442"/>
                </a:lnTo>
                <a:lnTo>
                  <a:pt x="131805" y="2198516"/>
                </a:lnTo>
                <a:lnTo>
                  <a:pt x="132402" y="2248741"/>
                </a:lnTo>
                <a:lnTo>
                  <a:pt x="134187" y="2298785"/>
                </a:lnTo>
                <a:lnTo>
                  <a:pt x="137153" y="2348631"/>
                </a:lnTo>
                <a:lnTo>
                  <a:pt x="141222" y="2397574"/>
                </a:lnTo>
                <a:lnTo>
                  <a:pt x="146491" y="2446770"/>
                </a:lnTo>
                <a:lnTo>
                  <a:pt x="152912" y="2495706"/>
                </a:lnTo>
                <a:lnTo>
                  <a:pt x="159931" y="2540838"/>
                </a:lnTo>
                <a:close/>
              </a:path>
              <a:path w="2200275" h="2541270">
                <a:moveTo>
                  <a:pt x="2200274" y="131826"/>
                </a:moveTo>
                <a:lnTo>
                  <a:pt x="2198516" y="131805"/>
                </a:lnTo>
                <a:lnTo>
                  <a:pt x="2200274" y="131805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9143999" cy="59093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0210" y="5910556"/>
              <a:ext cx="9107789" cy="43764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9580" y="6066926"/>
            <a:ext cx="8164830" cy="409919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0690" marR="433070" algn="ctr">
              <a:lnSpc>
                <a:spcPts val="2850"/>
              </a:lnSpc>
              <a:spcBef>
                <a:spcPts val="385"/>
              </a:spcBef>
            </a:pPr>
            <a:r>
              <a:rPr sz="2550" spc="-80" dirty="0">
                <a:solidFill>
                  <a:srgbClr val="244257"/>
                </a:solidFill>
                <a:latin typeface="Calibri"/>
                <a:cs typeface="Calibri"/>
              </a:rPr>
              <a:t>Bundan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sonrak</a:t>
            </a:r>
            <a:r>
              <a:rPr lang="tr-TR"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adım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aslında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yapılması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244257"/>
                </a:solidFill>
                <a:latin typeface="Calibri"/>
                <a:cs typeface="Calibri"/>
              </a:rPr>
              <a:t>gerekenler</a:t>
            </a:r>
            <a:r>
              <a:rPr sz="255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tesp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4" dirty="0" smtClean="0">
                <a:solidFill>
                  <a:srgbClr val="244257"/>
                </a:solidFill>
                <a:latin typeface="Calibri"/>
                <a:cs typeface="Calibri"/>
              </a:rPr>
              <a:t>t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244257"/>
                </a:solidFill>
                <a:latin typeface="Calibri"/>
                <a:cs typeface="Calibri"/>
              </a:rPr>
              <a:t>etmek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 smtClean="0">
                <a:solidFill>
                  <a:srgbClr val="244257"/>
                </a:solidFill>
                <a:latin typeface="Calibri"/>
                <a:cs typeface="Calibri"/>
              </a:rPr>
              <a:t>aks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yona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244257"/>
                </a:solidFill>
                <a:latin typeface="Calibri"/>
                <a:cs typeface="Calibri"/>
              </a:rPr>
              <a:t>geçmek</a:t>
            </a:r>
            <a:r>
              <a:rPr sz="2500" spc="-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546100" marR="537845" algn="ctr">
              <a:lnSpc>
                <a:spcPts val="2850"/>
              </a:lnSpc>
            </a:pPr>
            <a:r>
              <a:rPr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Örneğ</a:t>
            </a:r>
            <a:r>
              <a:rPr lang="tr-TR"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9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00" spc="-19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-1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se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veya </a:t>
            </a:r>
            <a:r>
              <a:rPr sz="2550" spc="-220" dirty="0">
                <a:solidFill>
                  <a:srgbClr val="244257"/>
                </a:solidFill>
                <a:latin typeface="Calibri"/>
                <a:cs typeface="Calibri"/>
              </a:rPr>
              <a:t>ün</a:t>
            </a:r>
            <a:r>
              <a:rPr sz="2550" spc="-2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2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vers</a:t>
            </a:r>
            <a:r>
              <a:rPr lang="tr-TR"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te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kazandınız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-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lang="tr-TR" sz="25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25" dirty="0" smtClean="0">
                <a:solidFill>
                  <a:srgbClr val="244257"/>
                </a:solidFill>
                <a:latin typeface="Calibri"/>
                <a:cs typeface="Calibri"/>
              </a:rPr>
              <a:t>de 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hang</a:t>
            </a:r>
            <a:r>
              <a:rPr lang="tr-TR"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mesleğe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244257"/>
                </a:solidFill>
                <a:latin typeface="Calibri"/>
                <a:cs typeface="Calibri"/>
              </a:rPr>
              <a:t>yönelmek</a:t>
            </a:r>
            <a:r>
              <a:rPr sz="2550" spc="1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14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st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30" dirty="0" smtClean="0">
                <a:solidFill>
                  <a:srgbClr val="244257"/>
                </a:solidFill>
                <a:latin typeface="Calibri"/>
                <a:cs typeface="Calibri"/>
              </a:rPr>
              <a:t>yorsunuz</a:t>
            </a:r>
            <a:r>
              <a:rPr sz="2500" spc="-13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2065" marR="5080" algn="ctr">
              <a:lnSpc>
                <a:spcPts val="2850"/>
              </a:lnSpc>
              <a:spcBef>
                <a:spcPts val="5"/>
              </a:spcBef>
            </a:pPr>
            <a:r>
              <a:rPr sz="2550" spc="-15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0" dirty="0">
                <a:solidFill>
                  <a:srgbClr val="244257"/>
                </a:solidFill>
                <a:latin typeface="Calibri"/>
                <a:cs typeface="Calibri"/>
              </a:rPr>
              <a:t>durumda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0" dirty="0">
                <a:solidFill>
                  <a:srgbClr val="244257"/>
                </a:solidFill>
                <a:latin typeface="Calibri"/>
                <a:cs typeface="Calibri"/>
              </a:rPr>
              <a:t>okulun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4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ze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veremeyeceğ</a:t>
            </a:r>
            <a:r>
              <a:rPr lang="tr-TR"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00" spc="-19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dışarıdan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tamamlamanız </a:t>
            </a:r>
            <a:r>
              <a:rPr sz="2550" spc="-5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244257"/>
                </a:solidFill>
                <a:latin typeface="Calibri"/>
                <a:cs typeface="Calibri"/>
              </a:rPr>
              <a:t>gereken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bazı </a:t>
            </a:r>
            <a:r>
              <a:rPr sz="2550" spc="100" dirty="0" smtClean="0">
                <a:solidFill>
                  <a:srgbClr val="244257"/>
                </a:solidFill>
                <a:latin typeface="Calibri"/>
                <a:cs typeface="Calibri"/>
              </a:rPr>
              <a:t>eğ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5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mler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olacaktır</a:t>
            </a:r>
            <a:r>
              <a:rPr sz="2500" spc="-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960880" marR="203200" indent="-1750060">
              <a:lnSpc>
                <a:spcPts val="2850"/>
              </a:lnSpc>
            </a:pPr>
            <a:r>
              <a:rPr sz="2550" spc="-15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00" dirty="0" smtClean="0">
                <a:solidFill>
                  <a:srgbClr val="244257"/>
                </a:solidFill>
                <a:latin typeface="Calibri"/>
                <a:cs typeface="Calibri"/>
              </a:rPr>
              <a:t>eğ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mler</a:t>
            </a:r>
            <a:r>
              <a:rPr sz="2550" spc="1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sırayla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almalısınız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0" dirty="0">
                <a:solidFill>
                  <a:srgbClr val="244257"/>
                </a:solidFill>
                <a:latin typeface="Calibri"/>
                <a:cs typeface="Calibri"/>
              </a:rPr>
              <a:t>daha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>
                <a:solidFill>
                  <a:srgbClr val="244257"/>
                </a:solidFill>
                <a:latin typeface="Calibri"/>
                <a:cs typeface="Calibri"/>
              </a:rPr>
              <a:t>sonra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teor</a:t>
            </a:r>
            <a:r>
              <a:rPr lang="tr-TR"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550" spc="-10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dirty="0" smtClean="0">
                <a:solidFill>
                  <a:srgbClr val="244257"/>
                </a:solidFill>
                <a:latin typeface="Calibri"/>
                <a:cs typeface="Calibri"/>
              </a:rPr>
              <a:t>prat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95" dirty="0" smtClean="0">
                <a:solidFill>
                  <a:srgbClr val="244257"/>
                </a:solidFill>
                <a:latin typeface="Calibri"/>
                <a:cs typeface="Calibri"/>
              </a:rPr>
              <a:t>ğe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dökeb</a:t>
            </a:r>
            <a:r>
              <a:rPr lang="tr-TR"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lmek</a:t>
            </a:r>
            <a:r>
              <a:rPr sz="2550" spc="1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1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5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9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staj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244257"/>
                </a:solidFill>
                <a:latin typeface="Calibri"/>
                <a:cs typeface="Calibri"/>
              </a:rPr>
              <a:t>yapmalısınız</a:t>
            </a:r>
            <a:r>
              <a:rPr sz="2500" spc="-4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6607" y="357438"/>
            <a:ext cx="8837295" cy="312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521334" indent="570865">
              <a:lnSpc>
                <a:spcPct val="107100"/>
              </a:lnSpc>
              <a:spcBef>
                <a:spcPts val="100"/>
              </a:spcBef>
            </a:pPr>
            <a:r>
              <a:rPr sz="4750" spc="175" dirty="0"/>
              <a:t>MESLEK </a:t>
            </a:r>
            <a:r>
              <a:rPr sz="4750" spc="20" dirty="0"/>
              <a:t>VE </a:t>
            </a:r>
            <a:r>
              <a:rPr sz="4750" spc="235" dirty="0"/>
              <a:t>KARİYER </a:t>
            </a:r>
            <a:r>
              <a:rPr sz="4750" spc="240" dirty="0"/>
              <a:t> </a:t>
            </a:r>
            <a:r>
              <a:rPr sz="4750" spc="150" dirty="0"/>
              <a:t>HEDEFİ</a:t>
            </a:r>
            <a:r>
              <a:rPr sz="4750" spc="-285" dirty="0"/>
              <a:t> </a:t>
            </a:r>
            <a:r>
              <a:rPr sz="4750" spc="195" dirty="0"/>
              <a:t>BELİRLEDİKTEN</a:t>
            </a:r>
            <a:endParaRPr sz="4750" dirty="0"/>
          </a:p>
          <a:p>
            <a:pPr marL="1001394" marR="5080" indent="-989330">
              <a:lnSpc>
                <a:spcPct val="107100"/>
              </a:lnSpc>
            </a:pPr>
            <a:r>
              <a:rPr sz="4750" spc="195" dirty="0"/>
              <a:t>SONRA</a:t>
            </a:r>
            <a:r>
              <a:rPr sz="4750" spc="-245" dirty="0"/>
              <a:t> </a:t>
            </a:r>
            <a:r>
              <a:rPr sz="4750" spc="125" dirty="0"/>
              <a:t>ATILMASI</a:t>
            </a:r>
            <a:r>
              <a:rPr sz="4750" spc="-240" dirty="0"/>
              <a:t> </a:t>
            </a:r>
            <a:r>
              <a:rPr sz="4750" spc="160" dirty="0"/>
              <a:t>GEREKEN </a:t>
            </a:r>
            <a:r>
              <a:rPr sz="4750" spc="-1655" dirty="0"/>
              <a:t> </a:t>
            </a:r>
            <a:r>
              <a:rPr sz="4750" spc="229" dirty="0"/>
              <a:t>ADIMLAR</a:t>
            </a:r>
            <a:r>
              <a:rPr sz="4750" spc="-225" dirty="0"/>
              <a:t> </a:t>
            </a:r>
            <a:r>
              <a:rPr sz="4750" spc="160" dirty="0"/>
              <a:t>NELERDİR?</a:t>
            </a:r>
            <a:endParaRPr sz="4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6912" y="1594996"/>
              <a:ext cx="7591425" cy="7096125"/>
            </a:xfrm>
            <a:custGeom>
              <a:avLst/>
              <a:gdLst/>
              <a:ahLst/>
              <a:cxnLst/>
              <a:rect l="l" t="t" r="r" b="b"/>
              <a:pathLst>
                <a:path w="7591425" h="7096125">
                  <a:moveTo>
                    <a:pt x="7591424" y="7096124"/>
                  </a:moveTo>
                  <a:lnTo>
                    <a:pt x="0" y="7096124"/>
                  </a:lnTo>
                  <a:lnTo>
                    <a:pt x="0" y="0"/>
                  </a:lnTo>
                  <a:lnTo>
                    <a:pt x="7591424" y="0"/>
                  </a:lnTo>
                  <a:lnTo>
                    <a:pt x="7591424" y="7096124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marR="5080" indent="-662305">
              <a:lnSpc>
                <a:spcPct val="106600"/>
              </a:lnSpc>
              <a:spcBef>
                <a:spcPts val="100"/>
              </a:spcBef>
            </a:pPr>
            <a:r>
              <a:rPr spc="90" dirty="0"/>
              <a:t>HEDEFLERİNİZE</a:t>
            </a:r>
            <a:r>
              <a:rPr spc="-235" dirty="0"/>
              <a:t> </a:t>
            </a:r>
            <a:r>
              <a:rPr spc="220" dirty="0"/>
              <a:t>ULAŞMAK </a:t>
            </a:r>
            <a:r>
              <a:rPr spc="-1180" dirty="0"/>
              <a:t> </a:t>
            </a:r>
            <a:r>
              <a:rPr spc="114" dirty="0"/>
              <a:t>ASLINDA</a:t>
            </a:r>
            <a:r>
              <a:rPr spc="-165" dirty="0"/>
              <a:t> </a:t>
            </a:r>
            <a:r>
              <a:rPr spc="-15" dirty="0"/>
              <a:t>ZOR</a:t>
            </a:r>
            <a:r>
              <a:rPr spc="-165" dirty="0"/>
              <a:t> </a:t>
            </a:r>
            <a:r>
              <a:rPr spc="-20" dirty="0"/>
              <a:t>DEĞİL!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6250" y="3898711"/>
            <a:ext cx="5997575" cy="456791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145" marR="9525" algn="ctr">
              <a:lnSpc>
                <a:spcPts val="2930"/>
              </a:lnSpc>
              <a:spcBef>
                <a:spcPts val="420"/>
              </a:spcBef>
            </a:pPr>
            <a:r>
              <a:rPr sz="2650" spc="-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65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650" spc="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5" dirty="0" smtClean="0">
                <a:solidFill>
                  <a:srgbClr val="244257"/>
                </a:solidFill>
                <a:latin typeface="Calibri"/>
                <a:cs typeface="Calibri"/>
              </a:rPr>
              <a:t>rled</a:t>
            </a:r>
            <a:r>
              <a:rPr lang="tr-TR" sz="265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00" dirty="0" smtClean="0">
                <a:solidFill>
                  <a:srgbClr val="244257"/>
                </a:solidFill>
                <a:latin typeface="Calibri"/>
                <a:cs typeface="Calibri"/>
              </a:rPr>
              <a:t>kten</a:t>
            </a:r>
            <a:r>
              <a:rPr sz="2650" spc="-9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70" dirty="0">
                <a:solidFill>
                  <a:srgbClr val="244257"/>
                </a:solidFill>
                <a:latin typeface="Calibri"/>
                <a:cs typeface="Calibri"/>
              </a:rPr>
              <a:t>sonra ulaşılması </a:t>
            </a:r>
            <a:r>
              <a:rPr sz="2650" spc="-25" dirty="0">
                <a:solidFill>
                  <a:srgbClr val="244257"/>
                </a:solidFill>
                <a:latin typeface="Calibri"/>
                <a:cs typeface="Calibri"/>
              </a:rPr>
              <a:t>gereken </a:t>
            </a:r>
            <a:r>
              <a:rPr sz="2650" spc="-5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65" dirty="0">
                <a:solidFill>
                  <a:srgbClr val="244257"/>
                </a:solidFill>
                <a:latin typeface="Calibri"/>
                <a:cs typeface="Calibri"/>
              </a:rPr>
              <a:t>dönüm</a:t>
            </a:r>
            <a:r>
              <a:rPr sz="26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45" dirty="0">
                <a:solidFill>
                  <a:srgbClr val="244257"/>
                </a:solidFill>
                <a:latin typeface="Calibri"/>
                <a:cs typeface="Calibri"/>
              </a:rPr>
              <a:t>noktalarını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5" dirty="0">
                <a:solidFill>
                  <a:srgbClr val="244257"/>
                </a:solidFill>
                <a:latin typeface="Calibri"/>
                <a:cs typeface="Calibri"/>
              </a:rPr>
              <a:t>bulup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65" dirty="0">
                <a:solidFill>
                  <a:srgbClr val="244257"/>
                </a:solidFill>
                <a:latin typeface="Calibri"/>
                <a:cs typeface="Calibri"/>
              </a:rPr>
              <a:t>bunları</a:t>
            </a:r>
            <a:endParaRPr sz="2650" dirty="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sz="2650" spc="18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15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-325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15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15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650" spc="-15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650" spc="-3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35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27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650" spc="-80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9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-4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650" spc="-10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5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65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600" spc="-15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92710" marR="85090" indent="93980" algn="ctr">
              <a:lnSpc>
                <a:spcPts val="3379"/>
              </a:lnSpc>
            </a:pP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Bö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-6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rt</a:t>
            </a:r>
            <a:r>
              <a:rPr sz="3050" spc="-3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7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10" dirty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305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05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190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305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-325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-39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3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13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39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30" dirty="0" smtClean="0">
                <a:solidFill>
                  <a:srgbClr val="244257"/>
                </a:solidFill>
                <a:latin typeface="Calibri"/>
                <a:cs typeface="Calibri"/>
              </a:rPr>
              <a:t>z  </a:t>
            </a:r>
            <a:r>
              <a:rPr sz="3050" spc="-40" dirty="0">
                <a:solidFill>
                  <a:srgbClr val="244257"/>
                </a:solidFill>
                <a:latin typeface="Calibri"/>
                <a:cs typeface="Calibri"/>
              </a:rPr>
              <a:t>gereken</a:t>
            </a:r>
            <a:r>
              <a:rPr sz="30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90" dirty="0">
                <a:solidFill>
                  <a:srgbClr val="244257"/>
                </a:solidFill>
                <a:latin typeface="Calibri"/>
                <a:cs typeface="Calibri"/>
              </a:rPr>
              <a:t>yol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netleşecek</a:t>
            </a:r>
            <a:r>
              <a:rPr sz="2950" spc="-6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160020" marR="153035" algn="ctr">
              <a:lnSpc>
                <a:spcPts val="3379"/>
              </a:lnSpc>
            </a:pPr>
            <a:r>
              <a:rPr sz="3050" spc="20" dirty="0" smtClean="0">
                <a:solidFill>
                  <a:srgbClr val="244257"/>
                </a:solidFill>
                <a:latin typeface="Calibri"/>
                <a:cs typeface="Calibri"/>
              </a:rPr>
              <a:t>Hang</a:t>
            </a:r>
            <a:r>
              <a:rPr lang="tr-TR" sz="3050" spc="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35" dirty="0">
                <a:solidFill>
                  <a:srgbClr val="244257"/>
                </a:solidFill>
                <a:latin typeface="Calibri"/>
                <a:cs typeface="Calibri"/>
              </a:rPr>
              <a:t>adımları 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attığınızda 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29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ze </a:t>
            </a:r>
            <a:r>
              <a:rPr sz="3050" spc="-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8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050" spc="18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9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-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2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50" spc="-1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2185314" y="0"/>
                </a:moveTo>
                <a:lnTo>
                  <a:pt x="2052739" y="0"/>
                </a:lnTo>
                <a:lnTo>
                  <a:pt x="2050262" y="23190"/>
                </a:lnTo>
                <a:lnTo>
                  <a:pt x="2043836" y="72123"/>
                </a:lnTo>
                <a:lnTo>
                  <a:pt x="2036267" y="120789"/>
                </a:lnTo>
                <a:lnTo>
                  <a:pt x="2027567" y="169151"/>
                </a:lnTo>
                <a:lnTo>
                  <a:pt x="2017725" y="217208"/>
                </a:lnTo>
                <a:lnTo>
                  <a:pt x="2006765" y="264947"/>
                </a:lnTo>
                <a:lnTo>
                  <a:pt x="1994687" y="312343"/>
                </a:lnTo>
                <a:lnTo>
                  <a:pt x="1981492" y="359384"/>
                </a:lnTo>
                <a:lnTo>
                  <a:pt x="1967191" y="406044"/>
                </a:lnTo>
                <a:lnTo>
                  <a:pt x="1951786" y="452323"/>
                </a:lnTo>
                <a:lnTo>
                  <a:pt x="1935302" y="498195"/>
                </a:lnTo>
                <a:lnTo>
                  <a:pt x="1917725" y="543648"/>
                </a:lnTo>
                <a:lnTo>
                  <a:pt x="1899081" y="588657"/>
                </a:lnTo>
                <a:lnTo>
                  <a:pt x="1879346" y="633222"/>
                </a:lnTo>
                <a:lnTo>
                  <a:pt x="1858568" y="677303"/>
                </a:lnTo>
                <a:lnTo>
                  <a:pt x="1836712" y="720915"/>
                </a:lnTo>
                <a:lnTo>
                  <a:pt x="1813826" y="764006"/>
                </a:lnTo>
                <a:lnTo>
                  <a:pt x="1789874" y="806602"/>
                </a:lnTo>
                <a:lnTo>
                  <a:pt x="1764893" y="848652"/>
                </a:lnTo>
                <a:lnTo>
                  <a:pt x="1738884" y="890143"/>
                </a:lnTo>
                <a:lnTo>
                  <a:pt x="1711858" y="931075"/>
                </a:lnTo>
                <a:lnTo>
                  <a:pt x="1683804" y="971435"/>
                </a:lnTo>
                <a:lnTo>
                  <a:pt x="1654733" y="1011186"/>
                </a:lnTo>
                <a:lnTo>
                  <a:pt x="1624672" y="1050315"/>
                </a:lnTo>
                <a:lnTo>
                  <a:pt x="1593608" y="1088821"/>
                </a:lnTo>
                <a:lnTo>
                  <a:pt x="1561553" y="1126680"/>
                </a:lnTo>
                <a:lnTo>
                  <a:pt x="1528521" y="1163878"/>
                </a:lnTo>
                <a:lnTo>
                  <a:pt x="1494497" y="1200391"/>
                </a:lnTo>
                <a:lnTo>
                  <a:pt x="1459522" y="1236218"/>
                </a:lnTo>
                <a:lnTo>
                  <a:pt x="1423695" y="1271206"/>
                </a:lnTo>
                <a:lnTo>
                  <a:pt x="1387182" y="1305217"/>
                </a:lnTo>
                <a:lnTo>
                  <a:pt x="1349984" y="1338249"/>
                </a:lnTo>
                <a:lnTo>
                  <a:pt x="1312125" y="1370304"/>
                </a:lnTo>
                <a:lnTo>
                  <a:pt x="1273619" y="1401368"/>
                </a:lnTo>
                <a:lnTo>
                  <a:pt x="1234478" y="1431442"/>
                </a:lnTo>
                <a:lnTo>
                  <a:pt x="1194727" y="1460500"/>
                </a:lnTo>
                <a:lnTo>
                  <a:pt x="1154379" y="1488554"/>
                </a:lnTo>
                <a:lnTo>
                  <a:pt x="1113447" y="1515592"/>
                </a:lnTo>
                <a:lnTo>
                  <a:pt x="1071943" y="1541602"/>
                </a:lnTo>
                <a:lnTo>
                  <a:pt x="1029893" y="1566583"/>
                </a:lnTo>
                <a:lnTo>
                  <a:pt x="987310" y="1590522"/>
                </a:lnTo>
                <a:lnTo>
                  <a:pt x="944206" y="1613420"/>
                </a:lnTo>
                <a:lnTo>
                  <a:pt x="900607" y="1635264"/>
                </a:lnTo>
                <a:lnTo>
                  <a:pt x="856513" y="1656054"/>
                </a:lnTo>
                <a:lnTo>
                  <a:pt x="811961" y="1675777"/>
                </a:lnTo>
                <a:lnTo>
                  <a:pt x="766940" y="1694421"/>
                </a:lnTo>
                <a:lnTo>
                  <a:pt x="721499" y="1711998"/>
                </a:lnTo>
                <a:lnTo>
                  <a:pt x="675627" y="1728495"/>
                </a:lnTo>
                <a:lnTo>
                  <a:pt x="629348" y="1743887"/>
                </a:lnTo>
                <a:lnTo>
                  <a:pt x="582676" y="1758188"/>
                </a:lnTo>
                <a:lnTo>
                  <a:pt x="535647" y="1771383"/>
                </a:lnTo>
                <a:lnTo>
                  <a:pt x="488251" y="1783461"/>
                </a:lnTo>
                <a:lnTo>
                  <a:pt x="440512" y="1794421"/>
                </a:lnTo>
                <a:lnTo>
                  <a:pt x="392455" y="1804263"/>
                </a:lnTo>
                <a:lnTo>
                  <a:pt x="344081" y="1812975"/>
                </a:lnTo>
                <a:lnTo>
                  <a:pt x="295427" y="1820532"/>
                </a:lnTo>
                <a:lnTo>
                  <a:pt x="246494" y="1826958"/>
                </a:lnTo>
                <a:lnTo>
                  <a:pt x="197294" y="1832229"/>
                </a:lnTo>
                <a:lnTo>
                  <a:pt x="147853" y="1836331"/>
                </a:lnTo>
                <a:lnTo>
                  <a:pt x="98183" y="1839277"/>
                </a:lnTo>
                <a:lnTo>
                  <a:pt x="48310" y="1841055"/>
                </a:lnTo>
                <a:lnTo>
                  <a:pt x="0" y="1841627"/>
                </a:lnTo>
                <a:lnTo>
                  <a:pt x="0" y="1973427"/>
                </a:lnTo>
                <a:lnTo>
                  <a:pt x="48463" y="1972894"/>
                </a:lnTo>
                <a:lnTo>
                  <a:pt x="98501" y="1971217"/>
                </a:lnTo>
                <a:lnTo>
                  <a:pt x="148348" y="1968436"/>
                </a:lnTo>
                <a:lnTo>
                  <a:pt x="197980" y="1964563"/>
                </a:lnTo>
                <a:lnTo>
                  <a:pt x="247396" y="1959584"/>
                </a:lnTo>
                <a:lnTo>
                  <a:pt x="296557" y="1953514"/>
                </a:lnTo>
                <a:lnTo>
                  <a:pt x="345478" y="1946363"/>
                </a:lnTo>
                <a:lnTo>
                  <a:pt x="394119" y="1938134"/>
                </a:lnTo>
                <a:lnTo>
                  <a:pt x="442480" y="1928837"/>
                </a:lnTo>
                <a:lnTo>
                  <a:pt x="490550" y="1918462"/>
                </a:lnTo>
                <a:lnTo>
                  <a:pt x="538289" y="1907032"/>
                </a:lnTo>
                <a:lnTo>
                  <a:pt x="585711" y="1894547"/>
                </a:lnTo>
                <a:lnTo>
                  <a:pt x="632790" y="1881009"/>
                </a:lnTo>
                <a:lnTo>
                  <a:pt x="679513" y="1866430"/>
                </a:lnTo>
                <a:lnTo>
                  <a:pt x="725868" y="1850809"/>
                </a:lnTo>
                <a:lnTo>
                  <a:pt x="771842" y="1834159"/>
                </a:lnTo>
                <a:lnTo>
                  <a:pt x="817397" y="1816481"/>
                </a:lnTo>
                <a:lnTo>
                  <a:pt x="862558" y="1797786"/>
                </a:lnTo>
                <a:lnTo>
                  <a:pt x="907275" y="1778076"/>
                </a:lnTo>
                <a:lnTo>
                  <a:pt x="951560" y="1757349"/>
                </a:lnTo>
                <a:lnTo>
                  <a:pt x="995375" y="1735632"/>
                </a:lnTo>
                <a:lnTo>
                  <a:pt x="1038733" y="1712912"/>
                </a:lnTo>
                <a:lnTo>
                  <a:pt x="1081595" y="1689188"/>
                </a:lnTo>
                <a:lnTo>
                  <a:pt x="1123950" y="1664487"/>
                </a:lnTo>
                <a:lnTo>
                  <a:pt x="1165796" y="1638808"/>
                </a:lnTo>
                <a:lnTo>
                  <a:pt x="1207109" y="1612150"/>
                </a:lnTo>
                <a:lnTo>
                  <a:pt x="1247876" y="1584528"/>
                </a:lnTo>
                <a:lnTo>
                  <a:pt x="1288084" y="1555940"/>
                </a:lnTo>
                <a:lnTo>
                  <a:pt x="1327721" y="1526400"/>
                </a:lnTo>
                <a:lnTo>
                  <a:pt x="1366774" y="1495907"/>
                </a:lnTo>
                <a:lnTo>
                  <a:pt x="1405216" y="1464462"/>
                </a:lnTo>
                <a:lnTo>
                  <a:pt x="1443037" y="1432090"/>
                </a:lnTo>
                <a:lnTo>
                  <a:pt x="1480223" y="1398765"/>
                </a:lnTo>
                <a:lnTo>
                  <a:pt x="1516773" y="1364526"/>
                </a:lnTo>
                <a:lnTo>
                  <a:pt x="1552663" y="1329359"/>
                </a:lnTo>
                <a:lnTo>
                  <a:pt x="1587830" y="1293469"/>
                </a:lnTo>
                <a:lnTo>
                  <a:pt x="1622069" y="1256931"/>
                </a:lnTo>
                <a:lnTo>
                  <a:pt x="1655381" y="1219733"/>
                </a:lnTo>
                <a:lnTo>
                  <a:pt x="1687766" y="1181912"/>
                </a:lnTo>
                <a:lnTo>
                  <a:pt x="1719211" y="1143469"/>
                </a:lnTo>
                <a:lnTo>
                  <a:pt x="1749704" y="1104417"/>
                </a:lnTo>
                <a:lnTo>
                  <a:pt x="1779244" y="1064780"/>
                </a:lnTo>
                <a:lnTo>
                  <a:pt x="1807832" y="1024572"/>
                </a:lnTo>
                <a:lnTo>
                  <a:pt x="1835454" y="983805"/>
                </a:lnTo>
                <a:lnTo>
                  <a:pt x="1862112" y="942492"/>
                </a:lnTo>
                <a:lnTo>
                  <a:pt x="1887791" y="900645"/>
                </a:lnTo>
                <a:lnTo>
                  <a:pt x="1912493" y="858291"/>
                </a:lnTo>
                <a:lnTo>
                  <a:pt x="1936203" y="815428"/>
                </a:lnTo>
                <a:lnTo>
                  <a:pt x="1958936" y="772083"/>
                </a:lnTo>
                <a:lnTo>
                  <a:pt x="1980653" y="728256"/>
                </a:lnTo>
                <a:lnTo>
                  <a:pt x="2001380" y="683983"/>
                </a:lnTo>
                <a:lnTo>
                  <a:pt x="2021090" y="639254"/>
                </a:lnTo>
                <a:lnTo>
                  <a:pt x="2039785" y="594106"/>
                </a:lnTo>
                <a:lnTo>
                  <a:pt x="2057463" y="548538"/>
                </a:lnTo>
                <a:lnTo>
                  <a:pt x="2074113" y="502564"/>
                </a:lnTo>
                <a:lnTo>
                  <a:pt x="2089734" y="456222"/>
                </a:lnTo>
                <a:lnTo>
                  <a:pt x="2104313" y="409498"/>
                </a:lnTo>
                <a:lnTo>
                  <a:pt x="2117852" y="362419"/>
                </a:lnTo>
                <a:lnTo>
                  <a:pt x="2130336" y="314998"/>
                </a:lnTo>
                <a:lnTo>
                  <a:pt x="2141766" y="267246"/>
                </a:lnTo>
                <a:lnTo>
                  <a:pt x="2152129" y="219176"/>
                </a:lnTo>
                <a:lnTo>
                  <a:pt x="2161438" y="170815"/>
                </a:lnTo>
                <a:lnTo>
                  <a:pt x="2169668" y="122174"/>
                </a:lnTo>
                <a:lnTo>
                  <a:pt x="2176818" y="73266"/>
                </a:lnTo>
                <a:lnTo>
                  <a:pt x="2182888" y="24091"/>
                </a:lnTo>
                <a:lnTo>
                  <a:pt x="2185314" y="0"/>
                </a:lnTo>
                <a:close/>
              </a:path>
              <a:path w="18288000" h="10287000">
                <a:moveTo>
                  <a:pt x="18288000" y="8893404"/>
                </a:moveTo>
                <a:lnTo>
                  <a:pt x="18239702" y="8879472"/>
                </a:lnTo>
                <a:lnTo>
                  <a:pt x="18200485" y="8869896"/>
                </a:lnTo>
                <a:lnTo>
                  <a:pt x="18160962" y="8861781"/>
                </a:lnTo>
                <a:lnTo>
                  <a:pt x="18121160" y="8855126"/>
                </a:lnTo>
                <a:lnTo>
                  <a:pt x="18081143" y="8849944"/>
                </a:lnTo>
                <a:lnTo>
                  <a:pt x="18040960" y="8846236"/>
                </a:lnTo>
                <a:lnTo>
                  <a:pt x="18000663" y="8844013"/>
                </a:lnTo>
                <a:lnTo>
                  <a:pt x="17960315" y="8843264"/>
                </a:lnTo>
                <a:lnTo>
                  <a:pt x="17946866" y="8843353"/>
                </a:lnTo>
                <a:lnTo>
                  <a:pt x="17906530" y="8844585"/>
                </a:lnTo>
                <a:lnTo>
                  <a:pt x="17866271" y="8847303"/>
                </a:lnTo>
                <a:lnTo>
                  <a:pt x="17826127" y="8851506"/>
                </a:lnTo>
                <a:lnTo>
                  <a:pt x="17786173" y="8857183"/>
                </a:lnTo>
                <a:lnTo>
                  <a:pt x="17746460" y="8864333"/>
                </a:lnTo>
                <a:lnTo>
                  <a:pt x="17707026" y="8872931"/>
                </a:lnTo>
                <a:lnTo>
                  <a:pt x="17667948" y="8882977"/>
                </a:lnTo>
                <a:lnTo>
                  <a:pt x="17629264" y="8894445"/>
                </a:lnTo>
                <a:lnTo>
                  <a:pt x="17591024" y="8907348"/>
                </a:lnTo>
                <a:lnTo>
                  <a:pt x="17553280" y="8921636"/>
                </a:lnTo>
                <a:lnTo>
                  <a:pt x="17516094" y="8937307"/>
                </a:lnTo>
                <a:lnTo>
                  <a:pt x="17479506" y="8954338"/>
                </a:lnTo>
                <a:lnTo>
                  <a:pt x="17443577" y="8972702"/>
                </a:lnTo>
                <a:lnTo>
                  <a:pt x="17408348" y="8992375"/>
                </a:lnTo>
                <a:lnTo>
                  <a:pt x="17373854" y="9013330"/>
                </a:lnTo>
                <a:lnTo>
                  <a:pt x="17340161" y="9035555"/>
                </a:lnTo>
                <a:lnTo>
                  <a:pt x="17307319" y="9058986"/>
                </a:lnTo>
                <a:lnTo>
                  <a:pt x="17275353" y="9083624"/>
                </a:lnTo>
                <a:lnTo>
                  <a:pt x="17244314" y="9109405"/>
                </a:lnTo>
                <a:lnTo>
                  <a:pt x="17214241" y="9136329"/>
                </a:lnTo>
                <a:lnTo>
                  <a:pt x="17185196" y="9164333"/>
                </a:lnTo>
                <a:lnTo>
                  <a:pt x="17157192" y="9193390"/>
                </a:lnTo>
                <a:lnTo>
                  <a:pt x="17130268" y="9223451"/>
                </a:lnTo>
                <a:lnTo>
                  <a:pt x="17104475" y="9254490"/>
                </a:lnTo>
                <a:lnTo>
                  <a:pt x="17079849" y="9286456"/>
                </a:lnTo>
                <a:lnTo>
                  <a:pt x="17056405" y="9319298"/>
                </a:lnTo>
                <a:lnTo>
                  <a:pt x="17034193" y="9352991"/>
                </a:lnTo>
                <a:lnTo>
                  <a:pt x="17013238" y="9387484"/>
                </a:lnTo>
                <a:lnTo>
                  <a:pt x="16993566" y="9422714"/>
                </a:lnTo>
                <a:lnTo>
                  <a:pt x="16975201" y="9458642"/>
                </a:lnTo>
                <a:lnTo>
                  <a:pt x="16958171" y="9495231"/>
                </a:lnTo>
                <a:lnTo>
                  <a:pt x="16942499" y="9532417"/>
                </a:lnTo>
                <a:lnTo>
                  <a:pt x="16928211" y="9570161"/>
                </a:lnTo>
                <a:lnTo>
                  <a:pt x="16915308" y="9608401"/>
                </a:lnTo>
                <a:lnTo>
                  <a:pt x="16903840" y="9647085"/>
                </a:lnTo>
                <a:lnTo>
                  <a:pt x="16893794" y="9686176"/>
                </a:lnTo>
                <a:lnTo>
                  <a:pt x="16885184" y="9725596"/>
                </a:lnTo>
                <a:lnTo>
                  <a:pt x="16878046" y="9765309"/>
                </a:lnTo>
                <a:lnTo>
                  <a:pt x="16872369" y="9805264"/>
                </a:lnTo>
                <a:lnTo>
                  <a:pt x="16868166" y="9845408"/>
                </a:lnTo>
                <a:lnTo>
                  <a:pt x="16865448" y="9885667"/>
                </a:lnTo>
                <a:lnTo>
                  <a:pt x="16864203" y="9926002"/>
                </a:lnTo>
                <a:lnTo>
                  <a:pt x="16864203" y="9952901"/>
                </a:lnTo>
                <a:lnTo>
                  <a:pt x="16865448" y="9993236"/>
                </a:lnTo>
                <a:lnTo>
                  <a:pt x="16868166" y="10033508"/>
                </a:lnTo>
                <a:lnTo>
                  <a:pt x="16872369" y="10073640"/>
                </a:lnTo>
                <a:lnTo>
                  <a:pt x="16878046" y="10113594"/>
                </a:lnTo>
                <a:lnTo>
                  <a:pt x="16885184" y="10153307"/>
                </a:lnTo>
                <a:lnTo>
                  <a:pt x="16893794" y="10192741"/>
                </a:lnTo>
                <a:lnTo>
                  <a:pt x="16903840" y="10231818"/>
                </a:lnTo>
                <a:lnTo>
                  <a:pt x="16915308" y="10270515"/>
                </a:lnTo>
                <a:lnTo>
                  <a:pt x="16920693" y="10287000"/>
                </a:lnTo>
                <a:lnTo>
                  <a:pt x="18288000" y="10287000"/>
                </a:lnTo>
                <a:lnTo>
                  <a:pt x="18288000" y="8893404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239" y="958319"/>
            <a:ext cx="16130269" cy="163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95"/>
              </a:spcBef>
            </a:pPr>
            <a:r>
              <a:rPr sz="2450" spc="195" dirty="0">
                <a:solidFill>
                  <a:srgbClr val="244257"/>
                </a:solidFill>
                <a:latin typeface="Verdana"/>
                <a:cs typeface="Verdana"/>
              </a:rPr>
              <a:t>MUTLAKA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250" dirty="0">
                <a:solidFill>
                  <a:srgbClr val="244257"/>
                </a:solidFill>
                <a:latin typeface="Verdana"/>
                <a:cs typeface="Verdana"/>
              </a:rPr>
              <a:t>BÜYÜK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10" dirty="0">
                <a:solidFill>
                  <a:srgbClr val="244257"/>
                </a:solidFill>
                <a:latin typeface="Verdana"/>
                <a:cs typeface="Verdana"/>
              </a:rPr>
              <a:t>AMAÇ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-30" dirty="0">
                <a:solidFill>
                  <a:srgbClr val="244257"/>
                </a:solidFill>
                <a:latin typeface="Verdana"/>
                <a:cs typeface="Verdana"/>
              </a:rPr>
              <a:t>DEĞİL;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75" dirty="0">
                <a:solidFill>
                  <a:srgbClr val="244257"/>
                </a:solidFill>
                <a:latin typeface="Verdana"/>
                <a:cs typeface="Verdana"/>
              </a:rPr>
              <a:t>AMA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65" dirty="0">
                <a:solidFill>
                  <a:srgbClr val="244257"/>
                </a:solidFill>
                <a:latin typeface="Verdana"/>
                <a:cs typeface="Verdana"/>
              </a:rPr>
              <a:t>YÜREĞİNİZDE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45" dirty="0">
                <a:solidFill>
                  <a:srgbClr val="244257"/>
                </a:solidFill>
                <a:latin typeface="Verdana"/>
                <a:cs typeface="Verdana"/>
              </a:rPr>
              <a:t>TUTUŞAN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14" dirty="0">
                <a:solidFill>
                  <a:srgbClr val="244257"/>
                </a:solidFill>
                <a:latin typeface="Verdana"/>
                <a:cs typeface="Verdana"/>
              </a:rPr>
              <a:t>HERHANGİ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ŞEY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5" dirty="0">
                <a:solidFill>
                  <a:srgbClr val="244257"/>
                </a:solidFill>
                <a:latin typeface="Verdana"/>
                <a:cs typeface="Verdana"/>
              </a:rPr>
              <a:t>ARZUNUZ, </a:t>
            </a:r>
            <a:r>
              <a:rPr sz="2450" spc="-85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35" dirty="0">
                <a:solidFill>
                  <a:srgbClr val="244257"/>
                </a:solidFill>
                <a:latin typeface="Verdana"/>
                <a:cs typeface="Verdana"/>
              </a:rPr>
              <a:t>DÜŞÜNÜZ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OLAN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ŞEY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00" dirty="0">
                <a:solidFill>
                  <a:srgbClr val="244257"/>
                </a:solidFill>
                <a:latin typeface="Verdana"/>
                <a:cs typeface="Verdana"/>
              </a:rPr>
              <a:t>İÇİN…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35" dirty="0">
                <a:solidFill>
                  <a:srgbClr val="244257"/>
                </a:solidFill>
                <a:latin typeface="Verdana"/>
                <a:cs typeface="Verdana"/>
              </a:rPr>
              <a:t>YERYÜZÜNDEKİ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0" dirty="0">
                <a:solidFill>
                  <a:srgbClr val="244257"/>
                </a:solidFill>
                <a:latin typeface="Verdana"/>
                <a:cs typeface="Verdana"/>
              </a:rPr>
              <a:t>GÜNLERİNİZİN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40" dirty="0">
                <a:solidFill>
                  <a:srgbClr val="244257"/>
                </a:solidFill>
                <a:latin typeface="Verdana"/>
                <a:cs typeface="Verdana"/>
              </a:rPr>
              <a:t>DEĞERLİ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25" dirty="0">
                <a:solidFill>
                  <a:srgbClr val="244257"/>
                </a:solidFill>
                <a:latin typeface="Verdana"/>
                <a:cs typeface="Verdana"/>
              </a:rPr>
              <a:t>VE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40" dirty="0">
                <a:solidFill>
                  <a:srgbClr val="244257"/>
                </a:solidFill>
                <a:latin typeface="Verdana"/>
                <a:cs typeface="Verdana"/>
              </a:rPr>
              <a:t>ANLAMLI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-5" dirty="0">
                <a:solidFill>
                  <a:srgbClr val="244257"/>
                </a:solidFill>
                <a:latin typeface="Verdana"/>
                <a:cs typeface="Verdana"/>
              </a:rPr>
              <a:t>GEÇMESİ,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5" dirty="0">
                <a:solidFill>
                  <a:srgbClr val="244257"/>
                </a:solidFill>
                <a:latin typeface="Verdana"/>
                <a:cs typeface="Verdana"/>
              </a:rPr>
              <a:t>KENDİNİZE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OLAN </a:t>
            </a:r>
            <a:r>
              <a:rPr sz="2450" spc="140" dirty="0">
                <a:solidFill>
                  <a:srgbClr val="244257"/>
                </a:solidFill>
                <a:latin typeface="Verdana"/>
                <a:cs typeface="Verdana"/>
              </a:rPr>
              <a:t>BORCUNUZDUR, </a:t>
            </a:r>
            <a:r>
              <a:rPr sz="2450" spc="120" dirty="0">
                <a:solidFill>
                  <a:srgbClr val="244257"/>
                </a:solidFill>
                <a:latin typeface="Verdana"/>
                <a:cs typeface="Verdana"/>
              </a:rPr>
              <a:t>YAŞAMIN TADINA </a:t>
            </a:r>
            <a:r>
              <a:rPr sz="2450" spc="95" dirty="0">
                <a:solidFill>
                  <a:srgbClr val="244257"/>
                </a:solidFill>
                <a:latin typeface="Verdana"/>
                <a:cs typeface="Verdana"/>
              </a:rPr>
              <a:t>VARIN, </a:t>
            </a:r>
            <a:r>
              <a:rPr sz="2450" spc="114" dirty="0">
                <a:solidFill>
                  <a:srgbClr val="244257"/>
                </a:solidFill>
                <a:latin typeface="Verdana"/>
                <a:cs typeface="Verdana"/>
              </a:rPr>
              <a:t>VAR </a:t>
            </a:r>
            <a:r>
              <a:rPr sz="2450" spc="95" dirty="0">
                <a:solidFill>
                  <a:srgbClr val="244257"/>
                </a:solidFill>
                <a:latin typeface="Verdana"/>
                <a:cs typeface="Verdana"/>
              </a:rPr>
              <a:t>GÜCÜNÜZLE </a:t>
            </a:r>
            <a:r>
              <a:rPr sz="2450" spc="100" dirty="0">
                <a:solidFill>
                  <a:srgbClr val="244257"/>
                </a:solidFill>
                <a:latin typeface="Verdana"/>
                <a:cs typeface="Verdana"/>
              </a:rPr>
              <a:t>HEDEFE </a:t>
            </a:r>
            <a:r>
              <a:rPr sz="2450" spc="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ODAKLANIN.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571129" y="10286987"/>
                  </a:moveTo>
                  <a:lnTo>
                    <a:pt x="1556321" y="10239502"/>
                  </a:lnTo>
                  <a:lnTo>
                    <a:pt x="1540700" y="10193172"/>
                  </a:lnTo>
                  <a:lnTo>
                    <a:pt x="1524050" y="10147224"/>
                  </a:lnTo>
                  <a:lnTo>
                    <a:pt x="1506372" y="10101682"/>
                  </a:lnTo>
                  <a:lnTo>
                    <a:pt x="1487678" y="10056546"/>
                  </a:lnTo>
                  <a:lnTo>
                    <a:pt x="1467967" y="10011842"/>
                  </a:lnTo>
                  <a:lnTo>
                    <a:pt x="1447241" y="9967570"/>
                  </a:lnTo>
                  <a:lnTo>
                    <a:pt x="1425511" y="9923767"/>
                  </a:lnTo>
                  <a:lnTo>
                    <a:pt x="1402791" y="9880422"/>
                  </a:lnTo>
                  <a:lnTo>
                    <a:pt x="1379080" y="9837560"/>
                  </a:lnTo>
                  <a:lnTo>
                    <a:pt x="1354378" y="9795205"/>
                  </a:lnTo>
                  <a:lnTo>
                    <a:pt x="1328699" y="9753346"/>
                  </a:lnTo>
                  <a:lnTo>
                    <a:pt x="1302042" y="9712033"/>
                  </a:lnTo>
                  <a:lnTo>
                    <a:pt x="1274419" y="9671240"/>
                  </a:lnTo>
                  <a:lnTo>
                    <a:pt x="1245831" y="9631020"/>
                  </a:lnTo>
                  <a:lnTo>
                    <a:pt x="1216291" y="9591357"/>
                  </a:lnTo>
                  <a:lnTo>
                    <a:pt x="1185799" y="9552267"/>
                  </a:lnTo>
                  <a:lnTo>
                    <a:pt x="1154353" y="9513786"/>
                  </a:lnTo>
                  <a:lnTo>
                    <a:pt x="1121968" y="9475914"/>
                  </a:lnTo>
                  <a:lnTo>
                    <a:pt x="1088656" y="9438665"/>
                  </a:lnTo>
                  <a:lnTo>
                    <a:pt x="1054417" y="9402064"/>
                  </a:lnTo>
                  <a:lnTo>
                    <a:pt x="1019251" y="9366098"/>
                  </a:lnTo>
                  <a:lnTo>
                    <a:pt x="983361" y="9330931"/>
                  </a:lnTo>
                  <a:lnTo>
                    <a:pt x="946810" y="9296692"/>
                  </a:lnTo>
                  <a:lnTo>
                    <a:pt x="909624" y="9263380"/>
                  </a:lnTo>
                  <a:lnTo>
                    <a:pt x="871791" y="9230995"/>
                  </a:lnTo>
                  <a:lnTo>
                    <a:pt x="833348" y="9199550"/>
                  </a:lnTo>
                  <a:lnTo>
                    <a:pt x="794308" y="9169057"/>
                  </a:lnTo>
                  <a:lnTo>
                    <a:pt x="754672" y="9139517"/>
                  </a:lnTo>
                  <a:lnTo>
                    <a:pt x="714463" y="9110929"/>
                  </a:lnTo>
                  <a:lnTo>
                    <a:pt x="673696" y="9083307"/>
                  </a:lnTo>
                  <a:lnTo>
                    <a:pt x="632383" y="9056649"/>
                  </a:lnTo>
                  <a:lnTo>
                    <a:pt x="590537" y="9030970"/>
                  </a:lnTo>
                  <a:lnTo>
                    <a:pt x="548182" y="9006268"/>
                  </a:lnTo>
                  <a:lnTo>
                    <a:pt x="505320" y="8982558"/>
                  </a:lnTo>
                  <a:lnTo>
                    <a:pt x="461962" y="8959837"/>
                  </a:lnTo>
                  <a:lnTo>
                    <a:pt x="418147" y="8938108"/>
                  </a:lnTo>
                  <a:lnTo>
                    <a:pt x="373862" y="8917381"/>
                  </a:lnTo>
                  <a:lnTo>
                    <a:pt x="329145" y="8897671"/>
                  </a:lnTo>
                  <a:lnTo>
                    <a:pt x="283984" y="8878976"/>
                  </a:lnTo>
                  <a:lnTo>
                    <a:pt x="238417" y="8861298"/>
                  </a:lnTo>
                  <a:lnTo>
                    <a:pt x="192455" y="8844648"/>
                  </a:lnTo>
                  <a:lnTo>
                    <a:pt x="146100" y="8829027"/>
                  </a:lnTo>
                  <a:lnTo>
                    <a:pt x="99377" y="8814448"/>
                  </a:lnTo>
                  <a:lnTo>
                    <a:pt x="52298" y="8800922"/>
                  </a:lnTo>
                  <a:lnTo>
                    <a:pt x="4876" y="8788425"/>
                  </a:lnTo>
                  <a:lnTo>
                    <a:pt x="0" y="8787257"/>
                  </a:lnTo>
                  <a:lnTo>
                    <a:pt x="0" y="8923515"/>
                  </a:lnTo>
                  <a:lnTo>
                    <a:pt x="2235" y="8924087"/>
                  </a:lnTo>
                  <a:lnTo>
                    <a:pt x="49263" y="8937269"/>
                  </a:lnTo>
                  <a:lnTo>
                    <a:pt x="95935" y="8951570"/>
                  </a:lnTo>
                  <a:lnTo>
                    <a:pt x="142214" y="8966975"/>
                  </a:lnTo>
                  <a:lnTo>
                    <a:pt x="188074" y="8983459"/>
                  </a:lnTo>
                  <a:lnTo>
                    <a:pt x="233527" y="9001036"/>
                  </a:lnTo>
                  <a:lnTo>
                    <a:pt x="278549" y="9019692"/>
                  </a:lnTo>
                  <a:lnTo>
                    <a:pt x="323100" y="9039415"/>
                  </a:lnTo>
                  <a:lnTo>
                    <a:pt x="367195" y="9060205"/>
                  </a:lnTo>
                  <a:lnTo>
                    <a:pt x="410794" y="9082049"/>
                  </a:lnTo>
                  <a:lnTo>
                    <a:pt x="453898" y="9104947"/>
                  </a:lnTo>
                  <a:lnTo>
                    <a:pt x="496481" y="9128887"/>
                  </a:lnTo>
                  <a:lnTo>
                    <a:pt x="538530" y="9153868"/>
                  </a:lnTo>
                  <a:lnTo>
                    <a:pt x="580034" y="9179877"/>
                  </a:lnTo>
                  <a:lnTo>
                    <a:pt x="620966" y="9206903"/>
                  </a:lnTo>
                  <a:lnTo>
                    <a:pt x="661314" y="9234957"/>
                  </a:lnTo>
                  <a:lnTo>
                    <a:pt x="701065" y="9264028"/>
                  </a:lnTo>
                  <a:lnTo>
                    <a:pt x="740206" y="9294089"/>
                  </a:lnTo>
                  <a:lnTo>
                    <a:pt x="778713" y="9325153"/>
                  </a:lnTo>
                  <a:lnTo>
                    <a:pt x="816571" y="9357208"/>
                  </a:lnTo>
                  <a:lnTo>
                    <a:pt x="853770" y="9390240"/>
                  </a:lnTo>
                  <a:lnTo>
                    <a:pt x="890282" y="9424264"/>
                  </a:lnTo>
                  <a:lnTo>
                    <a:pt x="926109" y="9459239"/>
                  </a:lnTo>
                  <a:lnTo>
                    <a:pt x="961085" y="9495066"/>
                  </a:lnTo>
                  <a:lnTo>
                    <a:pt x="995108" y="9531579"/>
                  </a:lnTo>
                  <a:lnTo>
                    <a:pt x="1028141" y="9568777"/>
                  </a:lnTo>
                  <a:lnTo>
                    <a:pt x="1060196" y="9606636"/>
                  </a:lnTo>
                  <a:lnTo>
                    <a:pt x="1091260" y="9645142"/>
                  </a:lnTo>
                  <a:lnTo>
                    <a:pt x="1121321" y="9684283"/>
                  </a:lnTo>
                  <a:lnTo>
                    <a:pt x="1150391" y="9724034"/>
                  </a:lnTo>
                  <a:lnTo>
                    <a:pt x="1178445" y="9764382"/>
                  </a:lnTo>
                  <a:lnTo>
                    <a:pt x="1205471" y="9805314"/>
                  </a:lnTo>
                  <a:lnTo>
                    <a:pt x="1231480" y="9846818"/>
                  </a:lnTo>
                  <a:lnTo>
                    <a:pt x="1256461" y="9888868"/>
                  </a:lnTo>
                  <a:lnTo>
                    <a:pt x="1280401" y="9931451"/>
                  </a:lnTo>
                  <a:lnTo>
                    <a:pt x="1303299" y="9974555"/>
                  </a:lnTo>
                  <a:lnTo>
                    <a:pt x="1325143" y="10018154"/>
                  </a:lnTo>
                  <a:lnTo>
                    <a:pt x="1345933" y="10062248"/>
                  </a:lnTo>
                  <a:lnTo>
                    <a:pt x="1365656" y="10106800"/>
                  </a:lnTo>
                  <a:lnTo>
                    <a:pt x="1384312" y="10151821"/>
                  </a:lnTo>
                  <a:lnTo>
                    <a:pt x="1401889" y="10197274"/>
                  </a:lnTo>
                  <a:lnTo>
                    <a:pt x="1418374" y="10243134"/>
                  </a:lnTo>
                  <a:lnTo>
                    <a:pt x="1432966" y="10286987"/>
                  </a:lnTo>
                  <a:lnTo>
                    <a:pt x="1571129" y="10286987"/>
                  </a:lnTo>
                  <a:close/>
                </a:path>
                <a:path w="18288000" h="10287000">
                  <a:moveTo>
                    <a:pt x="18288000" y="1497507"/>
                  </a:moveTo>
                  <a:lnTo>
                    <a:pt x="18240655" y="1484096"/>
                  </a:lnTo>
                  <a:lnTo>
                    <a:pt x="18196827" y="1470355"/>
                  </a:lnTo>
                  <a:lnTo>
                    <a:pt x="18153495" y="1455521"/>
                  </a:lnTo>
                  <a:lnTo>
                    <a:pt x="18110658" y="1439621"/>
                  </a:lnTo>
                  <a:lnTo>
                    <a:pt x="18068354" y="1422654"/>
                  </a:lnTo>
                  <a:lnTo>
                    <a:pt x="18026584" y="1404632"/>
                  </a:lnTo>
                  <a:lnTo>
                    <a:pt x="17985372" y="1385595"/>
                  </a:lnTo>
                  <a:lnTo>
                    <a:pt x="17944732" y="1365542"/>
                  </a:lnTo>
                  <a:lnTo>
                    <a:pt x="17904689" y="1344498"/>
                  </a:lnTo>
                  <a:lnTo>
                    <a:pt x="17865230" y="1322463"/>
                  </a:lnTo>
                  <a:lnTo>
                    <a:pt x="17826406" y="1299476"/>
                  </a:lnTo>
                  <a:lnTo>
                    <a:pt x="17788217" y="1275537"/>
                  </a:lnTo>
                  <a:lnTo>
                    <a:pt x="17750689" y="1250670"/>
                  </a:lnTo>
                  <a:lnTo>
                    <a:pt x="17713821" y="1224889"/>
                  </a:lnTo>
                  <a:lnTo>
                    <a:pt x="17677638" y="1198206"/>
                  </a:lnTo>
                  <a:lnTo>
                    <a:pt x="17642167" y="1170647"/>
                  </a:lnTo>
                  <a:lnTo>
                    <a:pt x="17607407" y="1142225"/>
                  </a:lnTo>
                  <a:lnTo>
                    <a:pt x="17573384" y="1112951"/>
                  </a:lnTo>
                  <a:lnTo>
                    <a:pt x="17540110" y="1082852"/>
                  </a:lnTo>
                  <a:lnTo>
                    <a:pt x="17507598" y="1051928"/>
                  </a:lnTo>
                  <a:lnTo>
                    <a:pt x="17475873" y="1020203"/>
                  </a:lnTo>
                  <a:lnTo>
                    <a:pt x="17444949" y="987691"/>
                  </a:lnTo>
                  <a:lnTo>
                    <a:pt x="17414850" y="954430"/>
                  </a:lnTo>
                  <a:lnTo>
                    <a:pt x="17385615" y="920445"/>
                  </a:lnTo>
                  <a:lnTo>
                    <a:pt x="17357154" y="885647"/>
                  </a:lnTo>
                  <a:lnTo>
                    <a:pt x="17329595" y="850163"/>
                  </a:lnTo>
                  <a:lnTo>
                    <a:pt x="17302912" y="813981"/>
                  </a:lnTo>
                  <a:lnTo>
                    <a:pt x="17277131" y="777113"/>
                  </a:lnTo>
                  <a:lnTo>
                    <a:pt x="17252265" y="739584"/>
                  </a:lnTo>
                  <a:lnTo>
                    <a:pt x="17228325" y="701395"/>
                  </a:lnTo>
                  <a:lnTo>
                    <a:pt x="17205338" y="662571"/>
                  </a:lnTo>
                  <a:lnTo>
                    <a:pt x="17183316" y="623125"/>
                  </a:lnTo>
                  <a:lnTo>
                    <a:pt x="17162260" y="583069"/>
                  </a:lnTo>
                  <a:lnTo>
                    <a:pt x="17142206" y="542429"/>
                  </a:lnTo>
                  <a:lnTo>
                    <a:pt x="17123169" y="501218"/>
                  </a:lnTo>
                  <a:lnTo>
                    <a:pt x="17105160" y="459447"/>
                  </a:lnTo>
                  <a:lnTo>
                    <a:pt x="17088193" y="417144"/>
                  </a:lnTo>
                  <a:lnTo>
                    <a:pt x="17072280" y="374319"/>
                  </a:lnTo>
                  <a:lnTo>
                    <a:pt x="17057447" y="330974"/>
                  </a:lnTo>
                  <a:lnTo>
                    <a:pt x="17043705" y="287159"/>
                  </a:lnTo>
                  <a:lnTo>
                    <a:pt x="17031081" y="242849"/>
                  </a:lnTo>
                  <a:lnTo>
                    <a:pt x="17019575" y="198094"/>
                  </a:lnTo>
                  <a:lnTo>
                    <a:pt x="17009212" y="152895"/>
                  </a:lnTo>
                  <a:lnTo>
                    <a:pt x="17000004" y="107264"/>
                  </a:lnTo>
                  <a:lnTo>
                    <a:pt x="16991978" y="61226"/>
                  </a:lnTo>
                  <a:lnTo>
                    <a:pt x="16985133" y="14808"/>
                  </a:lnTo>
                  <a:lnTo>
                    <a:pt x="16983355" y="0"/>
                  </a:lnTo>
                  <a:lnTo>
                    <a:pt x="16935298" y="0"/>
                  </a:lnTo>
                  <a:lnTo>
                    <a:pt x="16943464" y="59766"/>
                  </a:lnTo>
                  <a:lnTo>
                    <a:pt x="16951198" y="105613"/>
                  </a:lnTo>
                  <a:lnTo>
                    <a:pt x="16960076" y="151079"/>
                  </a:lnTo>
                  <a:lnTo>
                    <a:pt x="16970071" y="196126"/>
                  </a:lnTo>
                  <a:lnTo>
                    <a:pt x="16981170" y="240766"/>
                  </a:lnTo>
                  <a:lnTo>
                    <a:pt x="16993350" y="284962"/>
                  </a:lnTo>
                  <a:lnTo>
                    <a:pt x="17006608" y="328714"/>
                  </a:lnTo>
                  <a:lnTo>
                    <a:pt x="17020921" y="371983"/>
                  </a:lnTo>
                  <a:lnTo>
                    <a:pt x="17036288" y="414782"/>
                  </a:lnTo>
                  <a:lnTo>
                    <a:pt x="17052671" y="457085"/>
                  </a:lnTo>
                  <a:lnTo>
                    <a:pt x="17070070" y="498881"/>
                  </a:lnTo>
                  <a:lnTo>
                    <a:pt x="17088473" y="540143"/>
                  </a:lnTo>
                  <a:lnTo>
                    <a:pt x="17107853" y="580859"/>
                  </a:lnTo>
                  <a:lnTo>
                    <a:pt x="17128198" y="621030"/>
                  </a:lnTo>
                  <a:lnTo>
                    <a:pt x="17149496" y="660615"/>
                  </a:lnTo>
                  <a:lnTo>
                    <a:pt x="17171734" y="699617"/>
                  </a:lnTo>
                  <a:lnTo>
                    <a:pt x="17194886" y="738022"/>
                  </a:lnTo>
                  <a:lnTo>
                    <a:pt x="17218952" y="775804"/>
                  </a:lnTo>
                  <a:lnTo>
                    <a:pt x="17243908" y="812952"/>
                  </a:lnTo>
                  <a:lnTo>
                    <a:pt x="17269740" y="849452"/>
                  </a:lnTo>
                  <a:lnTo>
                    <a:pt x="17296422" y="885291"/>
                  </a:lnTo>
                  <a:lnTo>
                    <a:pt x="17323918" y="920394"/>
                  </a:lnTo>
                  <a:lnTo>
                    <a:pt x="17352328" y="954913"/>
                  </a:lnTo>
                  <a:lnTo>
                    <a:pt x="17381512" y="988669"/>
                  </a:lnTo>
                  <a:lnTo>
                    <a:pt x="17411497" y="1021702"/>
                  </a:lnTo>
                  <a:lnTo>
                    <a:pt x="17442269" y="1053998"/>
                  </a:lnTo>
                  <a:lnTo>
                    <a:pt x="17473803" y="1085532"/>
                  </a:lnTo>
                  <a:lnTo>
                    <a:pt x="17506087" y="1116291"/>
                  </a:lnTo>
                  <a:lnTo>
                    <a:pt x="17539119" y="1146276"/>
                  </a:lnTo>
                  <a:lnTo>
                    <a:pt x="17572876" y="1175461"/>
                  </a:lnTo>
                  <a:lnTo>
                    <a:pt x="17607344" y="1203833"/>
                  </a:lnTo>
                  <a:lnTo>
                    <a:pt x="17642510" y="1231366"/>
                  </a:lnTo>
                  <a:lnTo>
                    <a:pt x="17678337" y="1258049"/>
                  </a:lnTo>
                  <a:lnTo>
                    <a:pt x="17714837" y="1283881"/>
                  </a:lnTo>
                  <a:lnTo>
                    <a:pt x="17751997" y="1308836"/>
                  </a:lnTo>
                  <a:lnTo>
                    <a:pt x="17789779" y="1332903"/>
                  </a:lnTo>
                  <a:lnTo>
                    <a:pt x="17828171" y="1356055"/>
                  </a:lnTo>
                  <a:lnTo>
                    <a:pt x="17867186" y="1378292"/>
                  </a:lnTo>
                  <a:lnTo>
                    <a:pt x="17906772" y="1399590"/>
                  </a:lnTo>
                  <a:lnTo>
                    <a:pt x="17946929" y="1419936"/>
                  </a:lnTo>
                  <a:lnTo>
                    <a:pt x="17987658" y="1439316"/>
                  </a:lnTo>
                  <a:lnTo>
                    <a:pt x="18028920" y="1457706"/>
                  </a:lnTo>
                  <a:lnTo>
                    <a:pt x="18070716" y="1475105"/>
                  </a:lnTo>
                  <a:lnTo>
                    <a:pt x="18113007" y="1491500"/>
                  </a:lnTo>
                  <a:lnTo>
                    <a:pt x="18155806" y="1506855"/>
                  </a:lnTo>
                  <a:lnTo>
                    <a:pt x="18199088" y="1521167"/>
                  </a:lnTo>
                  <a:lnTo>
                    <a:pt x="18242839" y="1534426"/>
                  </a:lnTo>
                  <a:lnTo>
                    <a:pt x="18287035" y="1546618"/>
                  </a:lnTo>
                  <a:lnTo>
                    <a:pt x="18288000" y="1546847"/>
                  </a:lnTo>
                  <a:lnTo>
                    <a:pt x="18288000" y="1497507"/>
                  </a:lnTo>
                  <a:close/>
                </a:path>
                <a:path w="18288000" h="10287000">
                  <a:moveTo>
                    <a:pt x="18288000" y="0"/>
                  </a:moveTo>
                  <a:lnTo>
                    <a:pt x="17079227" y="0"/>
                  </a:lnTo>
                  <a:lnTo>
                    <a:pt x="17080942" y="13512"/>
                  </a:lnTo>
                  <a:lnTo>
                    <a:pt x="17088079" y="59626"/>
                  </a:lnTo>
                  <a:lnTo>
                    <a:pt x="17096474" y="105321"/>
                  </a:lnTo>
                  <a:lnTo>
                    <a:pt x="17106088" y="150583"/>
                  </a:lnTo>
                  <a:lnTo>
                    <a:pt x="17116908" y="195389"/>
                  </a:lnTo>
                  <a:lnTo>
                    <a:pt x="17128909" y="239737"/>
                  </a:lnTo>
                  <a:lnTo>
                    <a:pt x="17142092" y="283591"/>
                  </a:lnTo>
                  <a:lnTo>
                    <a:pt x="17156418" y="326936"/>
                  </a:lnTo>
                  <a:lnTo>
                    <a:pt x="17171874" y="369760"/>
                  </a:lnTo>
                  <a:lnTo>
                    <a:pt x="17188447" y="412038"/>
                  </a:lnTo>
                  <a:lnTo>
                    <a:pt x="17206125" y="453758"/>
                  </a:lnTo>
                  <a:lnTo>
                    <a:pt x="17224883" y="494893"/>
                  </a:lnTo>
                  <a:lnTo>
                    <a:pt x="17244695" y="535444"/>
                  </a:lnTo>
                  <a:lnTo>
                    <a:pt x="17265561" y="575373"/>
                  </a:lnTo>
                  <a:lnTo>
                    <a:pt x="17287456" y="614667"/>
                  </a:lnTo>
                  <a:lnTo>
                    <a:pt x="17310342" y="653313"/>
                  </a:lnTo>
                  <a:lnTo>
                    <a:pt x="17334230" y="691299"/>
                  </a:lnTo>
                  <a:lnTo>
                    <a:pt x="17359097" y="728599"/>
                  </a:lnTo>
                  <a:lnTo>
                    <a:pt x="17384903" y="765187"/>
                  </a:lnTo>
                  <a:lnTo>
                    <a:pt x="17411662" y="801065"/>
                  </a:lnTo>
                  <a:lnTo>
                    <a:pt x="17439323" y="836193"/>
                  </a:lnTo>
                  <a:lnTo>
                    <a:pt x="17467898" y="870559"/>
                  </a:lnTo>
                  <a:lnTo>
                    <a:pt x="17497349" y="904163"/>
                  </a:lnTo>
                  <a:lnTo>
                    <a:pt x="17527664" y="936967"/>
                  </a:lnTo>
                  <a:lnTo>
                    <a:pt x="17558830" y="968959"/>
                  </a:lnTo>
                  <a:lnTo>
                    <a:pt x="17590834" y="1000125"/>
                  </a:lnTo>
                  <a:lnTo>
                    <a:pt x="17623638" y="1030452"/>
                  </a:lnTo>
                  <a:lnTo>
                    <a:pt x="17657229" y="1059903"/>
                  </a:lnTo>
                  <a:lnTo>
                    <a:pt x="17691608" y="1088466"/>
                  </a:lnTo>
                  <a:lnTo>
                    <a:pt x="17726737" y="1116139"/>
                  </a:lnTo>
                  <a:lnTo>
                    <a:pt x="17762614" y="1142885"/>
                  </a:lnTo>
                  <a:lnTo>
                    <a:pt x="17799203" y="1168704"/>
                  </a:lnTo>
                  <a:lnTo>
                    <a:pt x="17836503" y="1193558"/>
                  </a:lnTo>
                  <a:lnTo>
                    <a:pt x="17874476" y="1217447"/>
                  </a:lnTo>
                  <a:lnTo>
                    <a:pt x="17913122" y="1240345"/>
                  </a:lnTo>
                  <a:lnTo>
                    <a:pt x="17952428" y="1262240"/>
                  </a:lnTo>
                  <a:lnTo>
                    <a:pt x="17992357" y="1283093"/>
                  </a:lnTo>
                  <a:lnTo>
                    <a:pt x="18032908" y="1302918"/>
                  </a:lnTo>
                  <a:lnTo>
                    <a:pt x="18074043" y="1321676"/>
                  </a:lnTo>
                  <a:lnTo>
                    <a:pt x="18115763" y="1339342"/>
                  </a:lnTo>
                  <a:lnTo>
                    <a:pt x="18158041" y="1355928"/>
                  </a:lnTo>
                  <a:lnTo>
                    <a:pt x="18200866" y="1371384"/>
                  </a:lnTo>
                  <a:lnTo>
                    <a:pt x="18244211" y="1385709"/>
                  </a:lnTo>
                  <a:lnTo>
                    <a:pt x="18288000" y="139886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3251" y="5143499"/>
              <a:ext cx="4257674" cy="3743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5658" y="5143499"/>
              <a:ext cx="4219574" cy="3743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351" y="5143500"/>
              <a:ext cx="4562474" cy="37433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9633" y="3661967"/>
            <a:ext cx="469392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23619">
              <a:lnSpc>
                <a:spcPts val="4255"/>
              </a:lnSpc>
              <a:spcBef>
                <a:spcPts val="135"/>
              </a:spcBef>
            </a:pPr>
            <a:r>
              <a:rPr sz="3600" spc="-160" dirty="0">
                <a:solidFill>
                  <a:srgbClr val="244257"/>
                </a:solidFill>
                <a:latin typeface="Calibri"/>
                <a:cs typeface="Calibri"/>
              </a:rPr>
              <a:t>KEMAL</a:t>
            </a:r>
            <a:r>
              <a:rPr sz="36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114" dirty="0">
                <a:solidFill>
                  <a:srgbClr val="244257"/>
                </a:solidFill>
                <a:latin typeface="Calibri"/>
                <a:cs typeface="Calibri"/>
              </a:rPr>
              <a:t>SUNAL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95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9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-22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AT</a:t>
            </a:r>
            <a:r>
              <a:rPr sz="2950" spc="-145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spc="14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13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-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340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16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0589" y="3661967"/>
            <a:ext cx="258699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2085">
              <a:lnSpc>
                <a:spcPts val="4255"/>
              </a:lnSpc>
              <a:spcBef>
                <a:spcPts val="135"/>
              </a:spcBef>
            </a:pPr>
            <a:r>
              <a:rPr sz="3600" spc="-140" dirty="0">
                <a:solidFill>
                  <a:srgbClr val="244257"/>
                </a:solidFill>
                <a:latin typeface="Calibri"/>
                <a:cs typeface="Calibri"/>
              </a:rPr>
              <a:t>FATİH</a:t>
            </a:r>
            <a:r>
              <a:rPr sz="3600" spc="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175" dirty="0">
                <a:solidFill>
                  <a:srgbClr val="244257"/>
                </a:solidFill>
                <a:latin typeface="Calibri"/>
                <a:cs typeface="Calibri"/>
              </a:rPr>
              <a:t>TERİM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95" dirty="0">
                <a:solidFill>
                  <a:srgbClr val="244257"/>
                </a:solidFill>
                <a:latin typeface="Calibri"/>
                <a:cs typeface="Calibri"/>
              </a:rPr>
              <a:t>TEKNİK</a:t>
            </a:r>
            <a:r>
              <a:rPr sz="2950" spc="-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95" dirty="0">
                <a:solidFill>
                  <a:srgbClr val="244257"/>
                </a:solidFill>
                <a:latin typeface="Calibri"/>
                <a:cs typeface="Calibri"/>
              </a:rPr>
              <a:t>DİREKTÖR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38379" y="3661967"/>
            <a:ext cx="248793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4255"/>
              </a:lnSpc>
              <a:spcBef>
                <a:spcPts val="135"/>
              </a:spcBef>
            </a:pPr>
            <a:r>
              <a:rPr sz="3600" spc="40" dirty="0">
                <a:solidFill>
                  <a:srgbClr val="244257"/>
                </a:solidFill>
                <a:latin typeface="Calibri"/>
                <a:cs typeface="Calibri"/>
              </a:rPr>
              <a:t>AZİZ</a:t>
            </a:r>
            <a:r>
              <a:rPr sz="360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244257"/>
                </a:solidFill>
                <a:latin typeface="Calibri"/>
                <a:cs typeface="Calibri"/>
              </a:rPr>
              <a:t>SANCAR</a:t>
            </a:r>
            <a:endParaRPr sz="3600" dirty="0">
              <a:latin typeface="Calibri"/>
              <a:cs typeface="Calibri"/>
            </a:endParaRPr>
          </a:p>
          <a:p>
            <a:pPr marL="18415" algn="ctr">
              <a:lnSpc>
                <a:spcPts val="3475"/>
              </a:lnSpc>
            </a:pP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34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1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99326"/>
            <a:ext cx="1028700" cy="1507490"/>
          </a:xfrm>
          <a:custGeom>
            <a:avLst/>
            <a:gdLst/>
            <a:ahLst/>
            <a:cxnLst/>
            <a:rect l="l" t="t" r="r" b="b"/>
            <a:pathLst>
              <a:path w="1028700" h="1507490">
                <a:moveTo>
                  <a:pt x="275084" y="1507230"/>
                </a:moveTo>
                <a:lnTo>
                  <a:pt x="219650" y="1505189"/>
                </a:lnTo>
                <a:lnTo>
                  <a:pt x="164506" y="1499074"/>
                </a:lnTo>
                <a:lnTo>
                  <a:pt x="109960" y="1488918"/>
                </a:lnTo>
                <a:lnTo>
                  <a:pt x="56320" y="1474780"/>
                </a:lnTo>
                <a:lnTo>
                  <a:pt x="3867" y="1456735"/>
                </a:lnTo>
                <a:lnTo>
                  <a:pt x="0" y="1455188"/>
                </a:lnTo>
                <a:lnTo>
                  <a:pt x="0" y="52041"/>
                </a:lnTo>
                <a:lnTo>
                  <a:pt x="38683" y="38037"/>
                </a:lnTo>
                <a:lnTo>
                  <a:pt x="91970" y="22584"/>
                </a:lnTo>
                <a:lnTo>
                  <a:pt x="146250" y="11093"/>
                </a:lnTo>
                <a:lnTo>
                  <a:pt x="201217" y="3628"/>
                </a:lnTo>
                <a:lnTo>
                  <a:pt x="256584" y="226"/>
                </a:lnTo>
                <a:lnTo>
                  <a:pt x="275084" y="0"/>
                </a:lnTo>
                <a:lnTo>
                  <a:pt x="293584" y="226"/>
                </a:lnTo>
                <a:lnTo>
                  <a:pt x="348951" y="3628"/>
                </a:lnTo>
                <a:lnTo>
                  <a:pt x="403918" y="11093"/>
                </a:lnTo>
                <a:lnTo>
                  <a:pt x="458198" y="22584"/>
                </a:lnTo>
                <a:lnTo>
                  <a:pt x="511485" y="38037"/>
                </a:lnTo>
                <a:lnTo>
                  <a:pt x="563480" y="57365"/>
                </a:lnTo>
                <a:lnTo>
                  <a:pt x="613913" y="80465"/>
                </a:lnTo>
                <a:lnTo>
                  <a:pt x="662520" y="107217"/>
                </a:lnTo>
                <a:lnTo>
                  <a:pt x="709027" y="137473"/>
                </a:lnTo>
                <a:lnTo>
                  <a:pt x="753173" y="171062"/>
                </a:lnTo>
                <a:lnTo>
                  <a:pt x="794728" y="207807"/>
                </a:lnTo>
                <a:lnTo>
                  <a:pt x="833476" y="247517"/>
                </a:lnTo>
                <a:lnTo>
                  <a:pt x="869198" y="289971"/>
                </a:lnTo>
                <a:lnTo>
                  <a:pt x="901692" y="334929"/>
                </a:lnTo>
                <a:lnTo>
                  <a:pt x="930792" y="382154"/>
                </a:lnTo>
                <a:lnTo>
                  <a:pt x="956345" y="431403"/>
                </a:lnTo>
                <a:lnTo>
                  <a:pt x="978204" y="482397"/>
                </a:lnTo>
                <a:lnTo>
                  <a:pt x="996249" y="534852"/>
                </a:lnTo>
                <a:lnTo>
                  <a:pt x="1010387" y="588491"/>
                </a:lnTo>
                <a:lnTo>
                  <a:pt x="1020543" y="643036"/>
                </a:lnTo>
                <a:lnTo>
                  <a:pt x="1026658" y="698181"/>
                </a:lnTo>
                <a:lnTo>
                  <a:pt x="1028699" y="753615"/>
                </a:lnTo>
                <a:lnTo>
                  <a:pt x="1028473" y="772115"/>
                </a:lnTo>
                <a:lnTo>
                  <a:pt x="1025071" y="827482"/>
                </a:lnTo>
                <a:lnTo>
                  <a:pt x="1017606" y="882449"/>
                </a:lnTo>
                <a:lnTo>
                  <a:pt x="1006115" y="936729"/>
                </a:lnTo>
                <a:lnTo>
                  <a:pt x="990661" y="990016"/>
                </a:lnTo>
                <a:lnTo>
                  <a:pt x="971334" y="1042011"/>
                </a:lnTo>
                <a:lnTo>
                  <a:pt x="948234" y="1092444"/>
                </a:lnTo>
                <a:lnTo>
                  <a:pt x="921482" y="1141051"/>
                </a:lnTo>
                <a:lnTo>
                  <a:pt x="891225" y="1187557"/>
                </a:lnTo>
                <a:lnTo>
                  <a:pt x="857636" y="1231703"/>
                </a:lnTo>
                <a:lnTo>
                  <a:pt x="820892" y="1273259"/>
                </a:lnTo>
                <a:lnTo>
                  <a:pt x="781181" y="1312007"/>
                </a:lnTo>
                <a:lnTo>
                  <a:pt x="738728" y="1347728"/>
                </a:lnTo>
                <a:lnTo>
                  <a:pt x="693770" y="1380223"/>
                </a:lnTo>
                <a:lnTo>
                  <a:pt x="646545" y="1409323"/>
                </a:lnTo>
                <a:lnTo>
                  <a:pt x="597296" y="1434875"/>
                </a:lnTo>
                <a:lnTo>
                  <a:pt x="546301" y="1456735"/>
                </a:lnTo>
                <a:lnTo>
                  <a:pt x="493846" y="1474780"/>
                </a:lnTo>
                <a:lnTo>
                  <a:pt x="440207" y="1488918"/>
                </a:lnTo>
                <a:lnTo>
                  <a:pt x="385662" y="1499074"/>
                </a:lnTo>
                <a:lnTo>
                  <a:pt x="330518" y="1505189"/>
                </a:lnTo>
                <a:lnTo>
                  <a:pt x="275084" y="150723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672086" y="7758363"/>
            <a:ext cx="2616200" cy="2529205"/>
          </a:xfrm>
          <a:custGeom>
            <a:avLst/>
            <a:gdLst/>
            <a:ahLst/>
            <a:cxnLst/>
            <a:rect l="l" t="t" r="r" b="b"/>
            <a:pathLst>
              <a:path w="2616200" h="2529204">
                <a:moveTo>
                  <a:pt x="158033" y="2528636"/>
                </a:moveTo>
                <a:lnTo>
                  <a:pt x="24581" y="2528636"/>
                </a:lnTo>
                <a:lnTo>
                  <a:pt x="19933" y="2496844"/>
                </a:lnTo>
                <a:lnTo>
                  <a:pt x="13867" y="2447675"/>
                </a:lnTo>
                <a:lnTo>
                  <a:pt x="8890" y="2398266"/>
                </a:lnTo>
                <a:lnTo>
                  <a:pt x="4981" y="2348135"/>
                </a:lnTo>
                <a:lnTo>
                  <a:pt x="2219" y="2298468"/>
                </a:lnTo>
                <a:lnTo>
                  <a:pt x="556" y="2248589"/>
                </a:lnTo>
                <a:lnTo>
                  <a:pt x="0" y="2198516"/>
                </a:lnTo>
                <a:lnTo>
                  <a:pt x="558" y="2148290"/>
                </a:lnTo>
                <a:lnTo>
                  <a:pt x="2230" y="2098246"/>
                </a:lnTo>
                <a:lnTo>
                  <a:pt x="5009" y="2048400"/>
                </a:lnTo>
                <a:lnTo>
                  <a:pt x="8890" y="1998765"/>
                </a:lnTo>
                <a:lnTo>
                  <a:pt x="13867" y="1949356"/>
                </a:lnTo>
                <a:lnTo>
                  <a:pt x="19933" y="1900187"/>
                </a:lnTo>
                <a:lnTo>
                  <a:pt x="27085" y="1851273"/>
                </a:lnTo>
                <a:lnTo>
                  <a:pt x="35314" y="1802629"/>
                </a:lnTo>
                <a:lnTo>
                  <a:pt x="44617" y="1754268"/>
                </a:lnTo>
                <a:lnTo>
                  <a:pt x="54986" y="1706206"/>
                </a:lnTo>
                <a:lnTo>
                  <a:pt x="66417" y="1658457"/>
                </a:lnTo>
                <a:lnTo>
                  <a:pt x="78903" y="1611035"/>
                </a:lnTo>
                <a:lnTo>
                  <a:pt x="92439" y="1563955"/>
                </a:lnTo>
                <a:lnTo>
                  <a:pt x="107019" y="1517232"/>
                </a:lnTo>
                <a:lnTo>
                  <a:pt x="122636" y="1470880"/>
                </a:lnTo>
                <a:lnTo>
                  <a:pt x="139286" y="1424913"/>
                </a:lnTo>
                <a:lnTo>
                  <a:pt x="156963" y="1379346"/>
                </a:lnTo>
                <a:lnTo>
                  <a:pt x="175660" y="1334194"/>
                </a:lnTo>
                <a:lnTo>
                  <a:pt x="195372" y="1289471"/>
                </a:lnTo>
                <a:lnTo>
                  <a:pt x="216094" y="1245191"/>
                </a:lnTo>
                <a:lnTo>
                  <a:pt x="237819" y="1201370"/>
                </a:lnTo>
                <a:lnTo>
                  <a:pt x="260541" y="1158021"/>
                </a:lnTo>
                <a:lnTo>
                  <a:pt x="284256" y="1115159"/>
                </a:lnTo>
                <a:lnTo>
                  <a:pt x="308956" y="1072799"/>
                </a:lnTo>
                <a:lnTo>
                  <a:pt x="334637" y="1030954"/>
                </a:lnTo>
                <a:lnTo>
                  <a:pt x="361292" y="989641"/>
                </a:lnTo>
                <a:lnTo>
                  <a:pt x="388916" y="948872"/>
                </a:lnTo>
                <a:lnTo>
                  <a:pt x="417503" y="908663"/>
                </a:lnTo>
                <a:lnTo>
                  <a:pt x="447047" y="869028"/>
                </a:lnTo>
                <a:lnTo>
                  <a:pt x="477543" y="829982"/>
                </a:lnTo>
                <a:lnTo>
                  <a:pt x="508984" y="791539"/>
                </a:lnTo>
                <a:lnTo>
                  <a:pt x="541365" y="753714"/>
                </a:lnTo>
                <a:lnTo>
                  <a:pt x="574680" y="716521"/>
                </a:lnTo>
                <a:lnTo>
                  <a:pt x="608923" y="679974"/>
                </a:lnTo>
                <a:lnTo>
                  <a:pt x="644089" y="644089"/>
                </a:lnTo>
                <a:lnTo>
                  <a:pt x="679974" y="608923"/>
                </a:lnTo>
                <a:lnTo>
                  <a:pt x="716521" y="574680"/>
                </a:lnTo>
                <a:lnTo>
                  <a:pt x="753714" y="541365"/>
                </a:lnTo>
                <a:lnTo>
                  <a:pt x="791539" y="508984"/>
                </a:lnTo>
                <a:lnTo>
                  <a:pt x="829982" y="477543"/>
                </a:lnTo>
                <a:lnTo>
                  <a:pt x="869028" y="447047"/>
                </a:lnTo>
                <a:lnTo>
                  <a:pt x="908663" y="417503"/>
                </a:lnTo>
                <a:lnTo>
                  <a:pt x="948872" y="388916"/>
                </a:lnTo>
                <a:lnTo>
                  <a:pt x="989641" y="361292"/>
                </a:lnTo>
                <a:lnTo>
                  <a:pt x="1030954" y="334637"/>
                </a:lnTo>
                <a:lnTo>
                  <a:pt x="1072799" y="308956"/>
                </a:lnTo>
                <a:lnTo>
                  <a:pt x="1115159" y="284256"/>
                </a:lnTo>
                <a:lnTo>
                  <a:pt x="1158021" y="260541"/>
                </a:lnTo>
                <a:lnTo>
                  <a:pt x="1201370" y="237819"/>
                </a:lnTo>
                <a:lnTo>
                  <a:pt x="1245191" y="216094"/>
                </a:lnTo>
                <a:lnTo>
                  <a:pt x="1289471" y="195372"/>
                </a:lnTo>
                <a:lnTo>
                  <a:pt x="1334194" y="175660"/>
                </a:lnTo>
                <a:lnTo>
                  <a:pt x="1379346" y="156963"/>
                </a:lnTo>
                <a:lnTo>
                  <a:pt x="1424913" y="139286"/>
                </a:lnTo>
                <a:lnTo>
                  <a:pt x="1470880" y="122636"/>
                </a:lnTo>
                <a:lnTo>
                  <a:pt x="1517232" y="107019"/>
                </a:lnTo>
                <a:lnTo>
                  <a:pt x="1563955" y="92439"/>
                </a:lnTo>
                <a:lnTo>
                  <a:pt x="1611035" y="78903"/>
                </a:lnTo>
                <a:lnTo>
                  <a:pt x="1658457" y="66417"/>
                </a:lnTo>
                <a:lnTo>
                  <a:pt x="1706206" y="54986"/>
                </a:lnTo>
                <a:lnTo>
                  <a:pt x="1754268" y="44617"/>
                </a:lnTo>
                <a:lnTo>
                  <a:pt x="1802629" y="35314"/>
                </a:lnTo>
                <a:lnTo>
                  <a:pt x="1851273" y="27085"/>
                </a:lnTo>
                <a:lnTo>
                  <a:pt x="1900187" y="19933"/>
                </a:lnTo>
                <a:lnTo>
                  <a:pt x="1949356" y="13867"/>
                </a:lnTo>
                <a:lnTo>
                  <a:pt x="1998765" y="8890"/>
                </a:lnTo>
                <a:lnTo>
                  <a:pt x="2048400" y="5009"/>
                </a:lnTo>
                <a:lnTo>
                  <a:pt x="2098246" y="2230"/>
                </a:lnTo>
                <a:lnTo>
                  <a:pt x="2148290" y="558"/>
                </a:lnTo>
                <a:lnTo>
                  <a:pt x="2198516" y="0"/>
                </a:lnTo>
                <a:lnTo>
                  <a:pt x="2248741" y="558"/>
                </a:lnTo>
                <a:lnTo>
                  <a:pt x="2298785" y="2230"/>
                </a:lnTo>
                <a:lnTo>
                  <a:pt x="2348631" y="5009"/>
                </a:lnTo>
                <a:lnTo>
                  <a:pt x="2398266" y="8890"/>
                </a:lnTo>
                <a:lnTo>
                  <a:pt x="2447675" y="13867"/>
                </a:lnTo>
                <a:lnTo>
                  <a:pt x="2496844" y="19933"/>
                </a:lnTo>
                <a:lnTo>
                  <a:pt x="2545758" y="27085"/>
                </a:lnTo>
                <a:lnTo>
                  <a:pt x="2594403" y="35314"/>
                </a:lnTo>
                <a:lnTo>
                  <a:pt x="2615912" y="39452"/>
                </a:lnTo>
                <a:lnTo>
                  <a:pt x="2615912" y="131805"/>
                </a:lnTo>
                <a:lnTo>
                  <a:pt x="2198516" y="131805"/>
                </a:lnTo>
                <a:lnTo>
                  <a:pt x="2148442" y="132397"/>
                </a:lnTo>
                <a:lnTo>
                  <a:pt x="2098563" y="134168"/>
                </a:lnTo>
                <a:lnTo>
                  <a:pt x="2048896" y="137112"/>
                </a:lnTo>
                <a:lnTo>
                  <a:pt x="1999457" y="141222"/>
                </a:lnTo>
                <a:lnTo>
                  <a:pt x="1950261" y="146491"/>
                </a:lnTo>
                <a:lnTo>
                  <a:pt x="1901325" y="152912"/>
                </a:lnTo>
                <a:lnTo>
                  <a:pt x="1852665" y="160479"/>
                </a:lnTo>
                <a:lnTo>
                  <a:pt x="1804297" y="169185"/>
                </a:lnTo>
                <a:lnTo>
                  <a:pt x="1756237" y="179023"/>
                </a:lnTo>
                <a:lnTo>
                  <a:pt x="1708502" y="189987"/>
                </a:lnTo>
                <a:lnTo>
                  <a:pt x="1661107" y="202069"/>
                </a:lnTo>
                <a:lnTo>
                  <a:pt x="1614069" y="215263"/>
                </a:lnTo>
                <a:lnTo>
                  <a:pt x="1567403" y="229562"/>
                </a:lnTo>
                <a:lnTo>
                  <a:pt x="1521127" y="244959"/>
                </a:lnTo>
                <a:lnTo>
                  <a:pt x="1475255" y="261448"/>
                </a:lnTo>
                <a:lnTo>
                  <a:pt x="1429805" y="279022"/>
                </a:lnTo>
                <a:lnTo>
                  <a:pt x="1384792" y="297675"/>
                </a:lnTo>
                <a:lnTo>
                  <a:pt x="1340233" y="317398"/>
                </a:lnTo>
                <a:lnTo>
                  <a:pt x="1296143" y="338187"/>
                </a:lnTo>
                <a:lnTo>
                  <a:pt x="1252539" y="360033"/>
                </a:lnTo>
                <a:lnTo>
                  <a:pt x="1209437" y="382930"/>
                </a:lnTo>
                <a:lnTo>
                  <a:pt x="1166853" y="406872"/>
                </a:lnTo>
                <a:lnTo>
                  <a:pt x="1124803" y="431851"/>
                </a:lnTo>
                <a:lnTo>
                  <a:pt x="1083303" y="457861"/>
                </a:lnTo>
                <a:lnTo>
                  <a:pt x="1042370" y="484896"/>
                </a:lnTo>
                <a:lnTo>
                  <a:pt x="1002019" y="512948"/>
                </a:lnTo>
                <a:lnTo>
                  <a:pt x="962267" y="542010"/>
                </a:lnTo>
                <a:lnTo>
                  <a:pt x="923130" y="572077"/>
                </a:lnTo>
                <a:lnTo>
                  <a:pt x="884624" y="603140"/>
                </a:lnTo>
                <a:lnTo>
                  <a:pt x="846765" y="635195"/>
                </a:lnTo>
                <a:lnTo>
                  <a:pt x="809569" y="668232"/>
                </a:lnTo>
                <a:lnTo>
                  <a:pt x="773052" y="702247"/>
                </a:lnTo>
                <a:lnTo>
                  <a:pt x="737232" y="737232"/>
                </a:lnTo>
                <a:lnTo>
                  <a:pt x="702247" y="773053"/>
                </a:lnTo>
                <a:lnTo>
                  <a:pt x="668232" y="809569"/>
                </a:lnTo>
                <a:lnTo>
                  <a:pt x="635194" y="846765"/>
                </a:lnTo>
                <a:lnTo>
                  <a:pt x="603140" y="884624"/>
                </a:lnTo>
                <a:lnTo>
                  <a:pt x="572077" y="923130"/>
                </a:lnTo>
                <a:lnTo>
                  <a:pt x="542010" y="962267"/>
                </a:lnTo>
                <a:lnTo>
                  <a:pt x="512948" y="1002019"/>
                </a:lnTo>
                <a:lnTo>
                  <a:pt x="484896" y="1042370"/>
                </a:lnTo>
                <a:lnTo>
                  <a:pt x="457861" y="1083303"/>
                </a:lnTo>
                <a:lnTo>
                  <a:pt x="431851" y="1124803"/>
                </a:lnTo>
                <a:lnTo>
                  <a:pt x="406872" y="1166853"/>
                </a:lnTo>
                <a:lnTo>
                  <a:pt x="382930" y="1209437"/>
                </a:lnTo>
                <a:lnTo>
                  <a:pt x="360033" y="1252539"/>
                </a:lnTo>
                <a:lnTo>
                  <a:pt x="338187" y="1296143"/>
                </a:lnTo>
                <a:lnTo>
                  <a:pt x="317398" y="1340233"/>
                </a:lnTo>
                <a:lnTo>
                  <a:pt x="297675" y="1384792"/>
                </a:lnTo>
                <a:lnTo>
                  <a:pt x="279022" y="1429805"/>
                </a:lnTo>
                <a:lnTo>
                  <a:pt x="261448" y="1475255"/>
                </a:lnTo>
                <a:lnTo>
                  <a:pt x="244959" y="1521127"/>
                </a:lnTo>
                <a:lnTo>
                  <a:pt x="229562" y="1567403"/>
                </a:lnTo>
                <a:lnTo>
                  <a:pt x="215263" y="1614069"/>
                </a:lnTo>
                <a:lnTo>
                  <a:pt x="202069" y="1661107"/>
                </a:lnTo>
                <a:lnTo>
                  <a:pt x="189987" y="1708502"/>
                </a:lnTo>
                <a:lnTo>
                  <a:pt x="179023" y="1756237"/>
                </a:lnTo>
                <a:lnTo>
                  <a:pt x="169185" y="1804297"/>
                </a:lnTo>
                <a:lnTo>
                  <a:pt x="160479" y="1852665"/>
                </a:lnTo>
                <a:lnTo>
                  <a:pt x="152912" y="1901325"/>
                </a:lnTo>
                <a:lnTo>
                  <a:pt x="146491" y="1950261"/>
                </a:lnTo>
                <a:lnTo>
                  <a:pt x="141222" y="1999457"/>
                </a:lnTo>
                <a:lnTo>
                  <a:pt x="137112" y="2048896"/>
                </a:lnTo>
                <a:lnTo>
                  <a:pt x="134168" y="2098563"/>
                </a:lnTo>
                <a:lnTo>
                  <a:pt x="132397" y="2148442"/>
                </a:lnTo>
                <a:lnTo>
                  <a:pt x="131805" y="2198516"/>
                </a:lnTo>
                <a:lnTo>
                  <a:pt x="132402" y="2248741"/>
                </a:lnTo>
                <a:lnTo>
                  <a:pt x="134187" y="2298785"/>
                </a:lnTo>
                <a:lnTo>
                  <a:pt x="137153" y="2348631"/>
                </a:lnTo>
                <a:lnTo>
                  <a:pt x="141222" y="2397574"/>
                </a:lnTo>
                <a:lnTo>
                  <a:pt x="146491" y="2446770"/>
                </a:lnTo>
                <a:lnTo>
                  <a:pt x="152912" y="2495706"/>
                </a:lnTo>
                <a:lnTo>
                  <a:pt x="158033" y="2528636"/>
                </a:lnTo>
                <a:close/>
              </a:path>
              <a:path w="2616200" h="2529204">
                <a:moveTo>
                  <a:pt x="2615912" y="173930"/>
                </a:moveTo>
                <a:lnTo>
                  <a:pt x="2544366" y="160479"/>
                </a:lnTo>
                <a:lnTo>
                  <a:pt x="2495706" y="152912"/>
                </a:lnTo>
                <a:lnTo>
                  <a:pt x="2446770" y="146491"/>
                </a:lnTo>
                <a:lnTo>
                  <a:pt x="2397574" y="141222"/>
                </a:lnTo>
                <a:lnTo>
                  <a:pt x="2348135" y="137112"/>
                </a:lnTo>
                <a:lnTo>
                  <a:pt x="2298468" y="134168"/>
                </a:lnTo>
                <a:lnTo>
                  <a:pt x="2248589" y="132397"/>
                </a:lnTo>
                <a:lnTo>
                  <a:pt x="2198516" y="131805"/>
                </a:lnTo>
                <a:lnTo>
                  <a:pt x="2615912" y="131805"/>
                </a:lnTo>
                <a:lnTo>
                  <a:pt x="2615912" y="17393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143501"/>
            <a:ext cx="6095316" cy="5143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9037" y="5143501"/>
            <a:ext cx="6915150" cy="51434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842041"/>
            <a:ext cx="6440805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5"/>
              </a:spcBef>
            </a:pPr>
            <a:r>
              <a:rPr sz="5200" spc="180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ES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200" spc="37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-57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20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125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125" dirty="0">
                <a:solidFill>
                  <a:srgbClr val="42C2DD"/>
                </a:solidFill>
                <a:latin typeface="Lucida Sans Unicode"/>
                <a:cs typeface="Lucida Sans Unicode"/>
              </a:rPr>
              <a:t>F  </a:t>
            </a:r>
            <a:r>
              <a:rPr sz="52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200" spc="95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S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</a:t>
            </a:r>
            <a:r>
              <a:rPr sz="5200" spc="2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-57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200" spc="805" dirty="0">
                <a:solidFill>
                  <a:srgbClr val="42C2DD"/>
                </a:solidFill>
                <a:latin typeface="Lucida Sans Unicode"/>
                <a:cs typeface="Lucida Sans Unicode"/>
              </a:rPr>
              <a:t>B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3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3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200" spc="430" dirty="0">
                <a:solidFill>
                  <a:srgbClr val="42C2DD"/>
                </a:solidFill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93244" y="760540"/>
            <a:ext cx="6934200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Başarılı</a:t>
            </a:r>
            <a:r>
              <a:rPr sz="2750" spc="-5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saygıdeğer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hayat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>
                <a:solidFill>
                  <a:srgbClr val="244257"/>
                </a:solidFill>
                <a:latin typeface="Calibri"/>
                <a:cs typeface="Calibri"/>
              </a:rPr>
              <a:t>yaşamak</a:t>
            </a:r>
            <a:r>
              <a:rPr sz="2900" spc="6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isterseniz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3244" y="1160590"/>
            <a:ext cx="8458200" cy="3692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ön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cel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rlemek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0" dirty="0">
                <a:solidFill>
                  <a:srgbClr val="244257"/>
                </a:solidFill>
                <a:latin typeface="Calibri"/>
                <a:cs typeface="Calibri"/>
              </a:rPr>
              <a:t>olmalıdır</a:t>
            </a:r>
            <a:r>
              <a:rPr sz="2750" spc="-8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00" spc="30" dirty="0">
                <a:solidFill>
                  <a:srgbClr val="244257"/>
                </a:solidFill>
                <a:latin typeface="Calibri"/>
                <a:cs typeface="Calibri"/>
              </a:rPr>
              <a:t>Sadece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6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rlemek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yeterl</a:t>
            </a:r>
            <a:r>
              <a:rPr lang="tr-TR"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lang="tr-TR" sz="2900" spc="6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değ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30" dirty="0" smtClean="0">
                <a:solidFill>
                  <a:srgbClr val="244257"/>
                </a:solidFill>
                <a:latin typeface="Calibri"/>
                <a:cs typeface="Calibri"/>
              </a:rPr>
              <a:t>ld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659130">
              <a:lnSpc>
                <a:spcPts val="3150"/>
              </a:lnSpc>
            </a:pP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5" dirty="0" smtClean="0">
                <a:solidFill>
                  <a:srgbClr val="244257"/>
                </a:solidFill>
                <a:latin typeface="Calibri"/>
                <a:cs typeface="Calibri"/>
              </a:rPr>
              <a:t>rled</a:t>
            </a:r>
            <a:r>
              <a:rPr lang="tr-TR" sz="2900" spc="-5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2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-1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-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anlayışına </a:t>
            </a:r>
            <a:r>
              <a:rPr sz="2900" spc="-175" dirty="0">
                <a:solidFill>
                  <a:srgbClr val="244257"/>
                </a:solidFill>
                <a:latin typeface="Calibri"/>
                <a:cs typeface="Calibri"/>
              </a:rPr>
              <a:t>uygun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1217930">
              <a:lnSpc>
                <a:spcPts val="3150"/>
              </a:lnSpc>
            </a:pP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ini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işi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iğiniz</a:t>
            </a:r>
            <a:r>
              <a:rPr sz="2900" spc="15" dirty="0" smtClean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5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208740"/>
            <a:ext cx="18288000" cy="9867900"/>
            <a:chOff x="0" y="208740"/>
            <a:chExt cx="18288000" cy="9867900"/>
          </a:xfrm>
        </p:grpSpPr>
        <p:sp>
          <p:nvSpPr>
            <p:cNvPr id="4" name="object 4"/>
            <p:cNvSpPr/>
            <p:nvPr/>
          </p:nvSpPr>
          <p:spPr>
            <a:xfrm>
              <a:off x="228600" y="208740"/>
              <a:ext cx="17830800" cy="9867900"/>
            </a:xfrm>
            <a:custGeom>
              <a:avLst/>
              <a:gdLst/>
              <a:ahLst/>
              <a:cxnLst/>
              <a:rect l="l" t="t" r="r" b="b"/>
              <a:pathLst>
                <a:path w="17830800" h="9867900">
                  <a:moveTo>
                    <a:pt x="178307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30798" y="0"/>
                  </a:lnTo>
                  <a:lnTo>
                    <a:pt x="17830798" y="9867899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1077"/>
              <a:ext cx="18288000" cy="9364345"/>
            </a:xfrm>
            <a:custGeom>
              <a:avLst/>
              <a:gdLst/>
              <a:ahLst/>
              <a:cxnLst/>
              <a:rect l="l" t="t" r="r" b="b"/>
              <a:pathLst>
                <a:path w="18288000" h="9364345">
                  <a:moveTo>
                    <a:pt x="1120406" y="1911883"/>
                  </a:moveTo>
                  <a:lnTo>
                    <a:pt x="1119797" y="1863521"/>
                  </a:lnTo>
                  <a:lnTo>
                    <a:pt x="1117993" y="1815465"/>
                  </a:lnTo>
                  <a:lnTo>
                    <a:pt x="1115009" y="1767713"/>
                  </a:lnTo>
                  <a:lnTo>
                    <a:pt x="1110843" y="1720278"/>
                  </a:lnTo>
                  <a:lnTo>
                    <a:pt x="1105535" y="1673186"/>
                  </a:lnTo>
                  <a:lnTo>
                    <a:pt x="1099070" y="1626438"/>
                  </a:lnTo>
                  <a:lnTo>
                    <a:pt x="1091488" y="1580045"/>
                  </a:lnTo>
                  <a:lnTo>
                    <a:pt x="1082789" y="1534045"/>
                  </a:lnTo>
                  <a:lnTo>
                    <a:pt x="1072984" y="1488440"/>
                  </a:lnTo>
                  <a:lnTo>
                    <a:pt x="1062101" y="1443228"/>
                  </a:lnTo>
                  <a:lnTo>
                    <a:pt x="1050150" y="1398447"/>
                  </a:lnTo>
                  <a:lnTo>
                    <a:pt x="1037145" y="1354112"/>
                  </a:lnTo>
                  <a:lnTo>
                    <a:pt x="1023099" y="1310220"/>
                  </a:lnTo>
                  <a:lnTo>
                    <a:pt x="1008024" y="1266786"/>
                  </a:lnTo>
                  <a:lnTo>
                    <a:pt x="991933" y="1223848"/>
                  </a:lnTo>
                  <a:lnTo>
                    <a:pt x="974839" y="1181392"/>
                  </a:lnTo>
                  <a:lnTo>
                    <a:pt x="956779" y="1139444"/>
                  </a:lnTo>
                  <a:lnTo>
                    <a:pt x="937729" y="1098016"/>
                  </a:lnTo>
                  <a:lnTo>
                    <a:pt x="917740" y="1057135"/>
                  </a:lnTo>
                  <a:lnTo>
                    <a:pt x="896810" y="1016800"/>
                  </a:lnTo>
                  <a:lnTo>
                    <a:pt x="874941" y="977036"/>
                  </a:lnTo>
                  <a:lnTo>
                    <a:pt x="852170" y="937844"/>
                  </a:lnTo>
                  <a:lnTo>
                    <a:pt x="828509" y="899261"/>
                  </a:lnTo>
                  <a:lnTo>
                    <a:pt x="803948" y="861275"/>
                  </a:lnTo>
                  <a:lnTo>
                    <a:pt x="778535" y="823912"/>
                  </a:lnTo>
                  <a:lnTo>
                    <a:pt x="752259" y="787196"/>
                  </a:lnTo>
                  <a:lnTo>
                    <a:pt x="725144" y="751128"/>
                  </a:lnTo>
                  <a:lnTo>
                    <a:pt x="697204" y="715733"/>
                  </a:lnTo>
                  <a:lnTo>
                    <a:pt x="668451" y="681012"/>
                  </a:lnTo>
                  <a:lnTo>
                    <a:pt x="638898" y="646988"/>
                  </a:lnTo>
                  <a:lnTo>
                    <a:pt x="608571" y="613676"/>
                  </a:lnTo>
                  <a:lnTo>
                    <a:pt x="577481" y="581088"/>
                  </a:lnTo>
                  <a:lnTo>
                    <a:pt x="545630" y="549236"/>
                  </a:lnTo>
                  <a:lnTo>
                    <a:pt x="513041" y="518134"/>
                  </a:lnTo>
                  <a:lnTo>
                    <a:pt x="479729" y="487807"/>
                  </a:lnTo>
                  <a:lnTo>
                    <a:pt x="445693" y="458254"/>
                  </a:lnTo>
                  <a:lnTo>
                    <a:pt x="410984" y="429501"/>
                  </a:lnTo>
                  <a:lnTo>
                    <a:pt x="375577" y="401561"/>
                  </a:lnTo>
                  <a:lnTo>
                    <a:pt x="339509" y="374446"/>
                  </a:lnTo>
                  <a:lnTo>
                    <a:pt x="302793" y="348183"/>
                  </a:lnTo>
                  <a:lnTo>
                    <a:pt x="265430" y="322757"/>
                  </a:lnTo>
                  <a:lnTo>
                    <a:pt x="227457" y="298208"/>
                  </a:lnTo>
                  <a:lnTo>
                    <a:pt x="188861" y="274535"/>
                  </a:lnTo>
                  <a:lnTo>
                    <a:pt x="149669" y="251764"/>
                  </a:lnTo>
                  <a:lnTo>
                    <a:pt x="109905" y="229895"/>
                  </a:lnTo>
                  <a:lnTo>
                    <a:pt x="69570" y="208965"/>
                  </a:lnTo>
                  <a:lnTo>
                    <a:pt x="28689" y="188976"/>
                  </a:lnTo>
                  <a:lnTo>
                    <a:pt x="0" y="175780"/>
                  </a:lnTo>
                  <a:lnTo>
                    <a:pt x="0" y="3647973"/>
                  </a:lnTo>
                  <a:lnTo>
                    <a:pt x="69583" y="3614775"/>
                  </a:lnTo>
                  <a:lnTo>
                    <a:pt x="109918" y="3593846"/>
                  </a:lnTo>
                  <a:lnTo>
                    <a:pt x="149682" y="3571989"/>
                  </a:lnTo>
                  <a:lnTo>
                    <a:pt x="188861" y="3549218"/>
                  </a:lnTo>
                  <a:lnTo>
                    <a:pt x="227457" y="3525545"/>
                  </a:lnTo>
                  <a:lnTo>
                    <a:pt x="265442" y="3500996"/>
                  </a:lnTo>
                  <a:lnTo>
                    <a:pt x="302793" y="3475571"/>
                  </a:lnTo>
                  <a:lnTo>
                    <a:pt x="339521" y="3449294"/>
                  </a:lnTo>
                  <a:lnTo>
                    <a:pt x="375589" y="3422180"/>
                  </a:lnTo>
                  <a:lnTo>
                    <a:pt x="410984" y="3394240"/>
                  </a:lnTo>
                  <a:lnTo>
                    <a:pt x="445706" y="3365487"/>
                  </a:lnTo>
                  <a:lnTo>
                    <a:pt x="479729" y="3335947"/>
                  </a:lnTo>
                  <a:lnTo>
                    <a:pt x="513041" y="3305606"/>
                  </a:lnTo>
                  <a:lnTo>
                    <a:pt x="545630" y="3274517"/>
                  </a:lnTo>
                  <a:lnTo>
                    <a:pt x="577481" y="3242665"/>
                  </a:lnTo>
                  <a:lnTo>
                    <a:pt x="608584" y="3210077"/>
                  </a:lnTo>
                  <a:lnTo>
                    <a:pt x="638911" y="3176765"/>
                  </a:lnTo>
                  <a:lnTo>
                    <a:pt x="668451" y="3142742"/>
                  </a:lnTo>
                  <a:lnTo>
                    <a:pt x="697204" y="3108020"/>
                  </a:lnTo>
                  <a:lnTo>
                    <a:pt x="725144" y="3072612"/>
                  </a:lnTo>
                  <a:lnTo>
                    <a:pt x="752259" y="3036544"/>
                  </a:lnTo>
                  <a:lnTo>
                    <a:pt x="778535" y="2999829"/>
                  </a:lnTo>
                  <a:lnTo>
                    <a:pt x="803960" y="2962478"/>
                  </a:lnTo>
                  <a:lnTo>
                    <a:pt x="828509" y="2924492"/>
                  </a:lnTo>
                  <a:lnTo>
                    <a:pt x="852182" y="2885897"/>
                  </a:lnTo>
                  <a:lnTo>
                    <a:pt x="874953" y="2846717"/>
                  </a:lnTo>
                  <a:lnTo>
                    <a:pt x="896810" y="2806941"/>
                  </a:lnTo>
                  <a:lnTo>
                    <a:pt x="917740" y="2766618"/>
                  </a:lnTo>
                  <a:lnTo>
                    <a:pt x="937742" y="2725724"/>
                  </a:lnTo>
                  <a:lnTo>
                    <a:pt x="956779" y="2684310"/>
                  </a:lnTo>
                  <a:lnTo>
                    <a:pt x="974852" y="2642362"/>
                  </a:lnTo>
                  <a:lnTo>
                    <a:pt x="991933" y="2599906"/>
                  </a:lnTo>
                  <a:lnTo>
                    <a:pt x="1008024" y="2556967"/>
                  </a:lnTo>
                  <a:lnTo>
                    <a:pt x="1023099" y="2513533"/>
                  </a:lnTo>
                  <a:lnTo>
                    <a:pt x="1037145" y="2469642"/>
                  </a:lnTo>
                  <a:lnTo>
                    <a:pt x="1050150" y="2425306"/>
                  </a:lnTo>
                  <a:lnTo>
                    <a:pt x="1062113" y="2380526"/>
                  </a:lnTo>
                  <a:lnTo>
                    <a:pt x="1072984" y="2335314"/>
                  </a:lnTo>
                  <a:lnTo>
                    <a:pt x="1082789" y="2289708"/>
                  </a:lnTo>
                  <a:lnTo>
                    <a:pt x="1091488" y="2243709"/>
                  </a:lnTo>
                  <a:lnTo>
                    <a:pt x="1099070" y="2197328"/>
                  </a:lnTo>
                  <a:lnTo>
                    <a:pt x="1105535" y="2150580"/>
                  </a:lnTo>
                  <a:lnTo>
                    <a:pt x="1110843" y="2103488"/>
                  </a:lnTo>
                  <a:lnTo>
                    <a:pt x="1115009" y="2056053"/>
                  </a:lnTo>
                  <a:lnTo>
                    <a:pt x="1117993" y="2008301"/>
                  </a:lnTo>
                  <a:lnTo>
                    <a:pt x="1119797" y="1960232"/>
                  </a:lnTo>
                  <a:lnTo>
                    <a:pt x="1120406" y="1911883"/>
                  </a:lnTo>
                  <a:close/>
                </a:path>
                <a:path w="18288000" h="9364345">
                  <a:moveTo>
                    <a:pt x="1281760" y="1911883"/>
                  </a:moveTo>
                  <a:lnTo>
                    <a:pt x="1281214" y="1863852"/>
                  </a:lnTo>
                  <a:lnTo>
                    <a:pt x="1279563" y="1816087"/>
                  </a:lnTo>
                  <a:lnTo>
                    <a:pt x="1276845" y="1768602"/>
                  </a:lnTo>
                  <a:lnTo>
                    <a:pt x="1273060" y="1721408"/>
                  </a:lnTo>
                  <a:lnTo>
                    <a:pt x="1268209" y="1674507"/>
                  </a:lnTo>
                  <a:lnTo>
                    <a:pt x="1262329" y="1627924"/>
                  </a:lnTo>
                  <a:lnTo>
                    <a:pt x="1255407" y="1581670"/>
                  </a:lnTo>
                  <a:lnTo>
                    <a:pt x="1247470" y="1535747"/>
                  </a:lnTo>
                  <a:lnTo>
                    <a:pt x="1238516" y="1490167"/>
                  </a:lnTo>
                  <a:lnTo>
                    <a:pt x="1228572" y="1444955"/>
                  </a:lnTo>
                  <a:lnTo>
                    <a:pt x="1217650" y="1400111"/>
                  </a:lnTo>
                  <a:lnTo>
                    <a:pt x="1205750" y="1355661"/>
                  </a:lnTo>
                  <a:lnTo>
                    <a:pt x="1192885" y="1311605"/>
                  </a:lnTo>
                  <a:lnTo>
                    <a:pt x="1179080" y="1267955"/>
                  </a:lnTo>
                  <a:lnTo>
                    <a:pt x="1164336" y="1224724"/>
                  </a:lnTo>
                  <a:lnTo>
                    <a:pt x="1148676" y="1181925"/>
                  </a:lnTo>
                  <a:lnTo>
                    <a:pt x="1132090" y="1139571"/>
                  </a:lnTo>
                  <a:lnTo>
                    <a:pt x="1114666" y="1097788"/>
                  </a:lnTo>
                  <a:lnTo>
                    <a:pt x="1096378" y="1056538"/>
                  </a:lnTo>
                  <a:lnTo>
                    <a:pt x="1077010" y="1015301"/>
                  </a:lnTo>
                  <a:lnTo>
                    <a:pt x="1056906" y="974852"/>
                  </a:lnTo>
                  <a:lnTo>
                    <a:pt x="1035939" y="934897"/>
                  </a:lnTo>
                  <a:lnTo>
                    <a:pt x="1014145" y="895477"/>
                  </a:lnTo>
                  <a:lnTo>
                    <a:pt x="991527" y="856564"/>
                  </a:lnTo>
                  <a:lnTo>
                    <a:pt x="968082" y="818197"/>
                  </a:lnTo>
                  <a:lnTo>
                    <a:pt x="943838" y="780389"/>
                  </a:lnTo>
                  <a:lnTo>
                    <a:pt x="918794" y="743140"/>
                  </a:lnTo>
                  <a:lnTo>
                    <a:pt x="892975" y="706475"/>
                  </a:lnTo>
                  <a:lnTo>
                    <a:pt x="866394" y="670394"/>
                  </a:lnTo>
                  <a:lnTo>
                    <a:pt x="839050" y="634911"/>
                  </a:lnTo>
                  <a:lnTo>
                    <a:pt x="810958" y="600049"/>
                  </a:lnTo>
                  <a:lnTo>
                    <a:pt x="782142" y="565797"/>
                  </a:lnTo>
                  <a:lnTo>
                    <a:pt x="752602" y="532193"/>
                  </a:lnTo>
                  <a:lnTo>
                    <a:pt x="722350" y="499237"/>
                  </a:lnTo>
                  <a:lnTo>
                    <a:pt x="691413" y="466928"/>
                  </a:lnTo>
                  <a:lnTo>
                    <a:pt x="659777" y="435305"/>
                  </a:lnTo>
                  <a:lnTo>
                    <a:pt x="627481" y="404368"/>
                  </a:lnTo>
                  <a:lnTo>
                    <a:pt x="594525" y="374116"/>
                  </a:lnTo>
                  <a:lnTo>
                    <a:pt x="560908" y="344576"/>
                  </a:lnTo>
                  <a:lnTo>
                    <a:pt x="526669" y="315760"/>
                  </a:lnTo>
                  <a:lnTo>
                    <a:pt x="491794" y="287667"/>
                  </a:lnTo>
                  <a:lnTo>
                    <a:pt x="456311" y="260324"/>
                  </a:lnTo>
                  <a:lnTo>
                    <a:pt x="420230" y="233743"/>
                  </a:lnTo>
                  <a:lnTo>
                    <a:pt x="383565" y="207924"/>
                  </a:lnTo>
                  <a:lnTo>
                    <a:pt x="346316" y="182892"/>
                  </a:lnTo>
                  <a:lnTo>
                    <a:pt x="308508" y="158648"/>
                  </a:lnTo>
                  <a:lnTo>
                    <a:pt x="270141" y="135204"/>
                  </a:lnTo>
                  <a:lnTo>
                    <a:pt x="231241" y="112572"/>
                  </a:lnTo>
                  <a:lnTo>
                    <a:pt x="191808" y="90779"/>
                  </a:lnTo>
                  <a:lnTo>
                    <a:pt x="151853" y="69824"/>
                  </a:lnTo>
                  <a:lnTo>
                    <a:pt x="111404" y="49720"/>
                  </a:lnTo>
                  <a:lnTo>
                    <a:pt x="70459" y="30480"/>
                  </a:lnTo>
                  <a:lnTo>
                    <a:pt x="29032" y="12103"/>
                  </a:lnTo>
                  <a:lnTo>
                    <a:pt x="0" y="0"/>
                  </a:lnTo>
                  <a:lnTo>
                    <a:pt x="0" y="58407"/>
                  </a:lnTo>
                  <a:lnTo>
                    <a:pt x="28905" y="70853"/>
                  </a:lnTo>
                  <a:lnTo>
                    <a:pt x="70167" y="89725"/>
                  </a:lnTo>
                  <a:lnTo>
                    <a:pt x="110921" y="109499"/>
                  </a:lnTo>
                  <a:lnTo>
                    <a:pt x="151168" y="130162"/>
                  </a:lnTo>
                  <a:lnTo>
                    <a:pt x="190881" y="151688"/>
                  </a:lnTo>
                  <a:lnTo>
                    <a:pt x="230047" y="174078"/>
                  </a:lnTo>
                  <a:lnTo>
                    <a:pt x="268668" y="197307"/>
                  </a:lnTo>
                  <a:lnTo>
                    <a:pt x="306730" y="221373"/>
                  </a:lnTo>
                  <a:lnTo>
                    <a:pt x="344208" y="246265"/>
                  </a:lnTo>
                  <a:lnTo>
                    <a:pt x="381088" y="271957"/>
                  </a:lnTo>
                  <a:lnTo>
                    <a:pt x="417372" y="298437"/>
                  </a:lnTo>
                  <a:lnTo>
                    <a:pt x="453034" y="325716"/>
                  </a:lnTo>
                  <a:lnTo>
                    <a:pt x="488061" y="353758"/>
                  </a:lnTo>
                  <a:lnTo>
                    <a:pt x="522465" y="382549"/>
                  </a:lnTo>
                  <a:lnTo>
                    <a:pt x="556196" y="412089"/>
                  </a:lnTo>
                  <a:lnTo>
                    <a:pt x="589267" y="442366"/>
                  </a:lnTo>
                  <a:lnTo>
                    <a:pt x="621652" y="473354"/>
                  </a:lnTo>
                  <a:lnTo>
                    <a:pt x="653351" y="505053"/>
                  </a:lnTo>
                  <a:lnTo>
                    <a:pt x="684339" y="537438"/>
                  </a:lnTo>
                  <a:lnTo>
                    <a:pt x="714616" y="570509"/>
                  </a:lnTo>
                  <a:lnTo>
                    <a:pt x="744156" y="604240"/>
                  </a:lnTo>
                  <a:lnTo>
                    <a:pt x="772947" y="638632"/>
                  </a:lnTo>
                  <a:lnTo>
                    <a:pt x="800989" y="673671"/>
                  </a:lnTo>
                  <a:lnTo>
                    <a:pt x="828255" y="709333"/>
                  </a:lnTo>
                  <a:lnTo>
                    <a:pt x="854748" y="745617"/>
                  </a:lnTo>
                  <a:lnTo>
                    <a:pt x="880440" y="782497"/>
                  </a:lnTo>
                  <a:lnTo>
                    <a:pt x="905332" y="819975"/>
                  </a:lnTo>
                  <a:lnTo>
                    <a:pt x="929398" y="858024"/>
                  </a:lnTo>
                  <a:lnTo>
                    <a:pt x="952627" y="896645"/>
                  </a:lnTo>
                  <a:lnTo>
                    <a:pt x="975017" y="935824"/>
                  </a:lnTo>
                  <a:lnTo>
                    <a:pt x="996543" y="975537"/>
                  </a:lnTo>
                  <a:lnTo>
                    <a:pt x="1017206" y="1015771"/>
                  </a:lnTo>
                  <a:lnTo>
                    <a:pt x="1036980" y="1056538"/>
                  </a:lnTo>
                  <a:lnTo>
                    <a:pt x="1055801" y="1097673"/>
                  </a:lnTo>
                  <a:lnTo>
                    <a:pt x="1073823" y="1139545"/>
                  </a:lnTo>
                  <a:lnTo>
                    <a:pt x="1090866" y="1181760"/>
                  </a:lnTo>
                  <a:lnTo>
                    <a:pt x="1106982" y="1224457"/>
                  </a:lnTo>
                  <a:lnTo>
                    <a:pt x="1122146" y="1267599"/>
                  </a:lnTo>
                  <a:lnTo>
                    <a:pt x="1136345" y="1311173"/>
                  </a:lnTo>
                  <a:lnTo>
                    <a:pt x="1149578" y="1355178"/>
                  </a:lnTo>
                  <a:lnTo>
                    <a:pt x="1161834" y="1399603"/>
                  </a:lnTo>
                  <a:lnTo>
                    <a:pt x="1173073" y="1444421"/>
                  </a:lnTo>
                  <a:lnTo>
                    <a:pt x="1183309" y="1489621"/>
                  </a:lnTo>
                  <a:lnTo>
                    <a:pt x="1192530" y="1535214"/>
                  </a:lnTo>
                  <a:lnTo>
                    <a:pt x="1200708" y="1581150"/>
                  </a:lnTo>
                  <a:lnTo>
                    <a:pt x="1207833" y="1627454"/>
                  </a:lnTo>
                  <a:lnTo>
                    <a:pt x="1213904" y="1674075"/>
                  </a:lnTo>
                  <a:lnTo>
                    <a:pt x="1218895" y="1721040"/>
                  </a:lnTo>
                  <a:lnTo>
                    <a:pt x="1222794" y="1768309"/>
                  </a:lnTo>
                  <a:lnTo>
                    <a:pt x="1225600" y="1815871"/>
                  </a:lnTo>
                  <a:lnTo>
                    <a:pt x="1227289" y="1863725"/>
                  </a:lnTo>
                  <a:lnTo>
                    <a:pt x="1227861" y="1911845"/>
                  </a:lnTo>
                  <a:lnTo>
                    <a:pt x="1227289" y="1959914"/>
                  </a:lnTo>
                  <a:lnTo>
                    <a:pt x="1225613" y="2007666"/>
                  </a:lnTo>
                  <a:lnTo>
                    <a:pt x="1222806" y="2055152"/>
                  </a:lnTo>
                  <a:lnTo>
                    <a:pt x="1218920" y="2102358"/>
                  </a:lnTo>
                  <a:lnTo>
                    <a:pt x="1213942" y="2149246"/>
                  </a:lnTo>
                  <a:lnTo>
                    <a:pt x="1207884" y="2195830"/>
                  </a:lnTo>
                  <a:lnTo>
                    <a:pt x="1200772" y="2242096"/>
                  </a:lnTo>
                  <a:lnTo>
                    <a:pt x="1192618" y="2288006"/>
                  </a:lnTo>
                  <a:lnTo>
                    <a:pt x="1183411" y="2333587"/>
                  </a:lnTo>
                  <a:lnTo>
                    <a:pt x="1173187" y="2378799"/>
                  </a:lnTo>
                  <a:lnTo>
                    <a:pt x="1161948" y="2423642"/>
                  </a:lnTo>
                  <a:lnTo>
                    <a:pt x="1149705" y="2468092"/>
                  </a:lnTo>
                  <a:lnTo>
                    <a:pt x="1136472" y="2512149"/>
                  </a:lnTo>
                  <a:lnTo>
                    <a:pt x="1122260" y="2555798"/>
                  </a:lnTo>
                  <a:lnTo>
                    <a:pt x="1107071" y="2599029"/>
                  </a:lnTo>
                  <a:lnTo>
                    <a:pt x="1090917" y="2641828"/>
                  </a:lnTo>
                  <a:lnTo>
                    <a:pt x="1073823" y="2684183"/>
                  </a:lnTo>
                  <a:lnTo>
                    <a:pt x="1055852" y="2725940"/>
                  </a:lnTo>
                  <a:lnTo>
                    <a:pt x="1036980" y="2767203"/>
                  </a:lnTo>
                  <a:lnTo>
                    <a:pt x="1017206" y="2807957"/>
                  </a:lnTo>
                  <a:lnTo>
                    <a:pt x="996543" y="2848203"/>
                  </a:lnTo>
                  <a:lnTo>
                    <a:pt x="975017" y="2887916"/>
                  </a:lnTo>
                  <a:lnTo>
                    <a:pt x="952627" y="2927096"/>
                  </a:lnTo>
                  <a:lnTo>
                    <a:pt x="929398" y="2965716"/>
                  </a:lnTo>
                  <a:lnTo>
                    <a:pt x="905332" y="3003766"/>
                  </a:lnTo>
                  <a:lnTo>
                    <a:pt x="880440" y="3041243"/>
                  </a:lnTo>
                  <a:lnTo>
                    <a:pt x="854748" y="3078124"/>
                  </a:lnTo>
                  <a:lnTo>
                    <a:pt x="828255" y="3114408"/>
                  </a:lnTo>
                  <a:lnTo>
                    <a:pt x="800989" y="3150070"/>
                  </a:lnTo>
                  <a:lnTo>
                    <a:pt x="772947" y="3185109"/>
                  </a:lnTo>
                  <a:lnTo>
                    <a:pt x="744156" y="3219500"/>
                  </a:lnTo>
                  <a:lnTo>
                    <a:pt x="714616" y="3253232"/>
                  </a:lnTo>
                  <a:lnTo>
                    <a:pt x="684339" y="3286302"/>
                  </a:lnTo>
                  <a:lnTo>
                    <a:pt x="653351" y="3318700"/>
                  </a:lnTo>
                  <a:lnTo>
                    <a:pt x="621652" y="3350387"/>
                  </a:lnTo>
                  <a:lnTo>
                    <a:pt x="589267" y="3381387"/>
                  </a:lnTo>
                  <a:lnTo>
                    <a:pt x="556196" y="3411651"/>
                  </a:lnTo>
                  <a:lnTo>
                    <a:pt x="522465" y="3441192"/>
                  </a:lnTo>
                  <a:lnTo>
                    <a:pt x="488061" y="3469995"/>
                  </a:lnTo>
                  <a:lnTo>
                    <a:pt x="453034" y="3498024"/>
                  </a:lnTo>
                  <a:lnTo>
                    <a:pt x="417372" y="3525304"/>
                  </a:lnTo>
                  <a:lnTo>
                    <a:pt x="381088" y="3551783"/>
                  </a:lnTo>
                  <a:lnTo>
                    <a:pt x="344208" y="3577488"/>
                  </a:lnTo>
                  <a:lnTo>
                    <a:pt x="306730" y="3602367"/>
                  </a:lnTo>
                  <a:lnTo>
                    <a:pt x="268668" y="3626434"/>
                  </a:lnTo>
                  <a:lnTo>
                    <a:pt x="230047" y="3649675"/>
                  </a:lnTo>
                  <a:lnTo>
                    <a:pt x="190881" y="3672052"/>
                  </a:lnTo>
                  <a:lnTo>
                    <a:pt x="151168" y="3693591"/>
                  </a:lnTo>
                  <a:lnTo>
                    <a:pt x="110921" y="3714242"/>
                  </a:lnTo>
                  <a:lnTo>
                    <a:pt x="70167" y="3734016"/>
                  </a:lnTo>
                  <a:lnTo>
                    <a:pt x="28905" y="3752900"/>
                  </a:lnTo>
                  <a:lnTo>
                    <a:pt x="0" y="3765334"/>
                  </a:lnTo>
                  <a:lnTo>
                    <a:pt x="0" y="3823792"/>
                  </a:lnTo>
                  <a:lnTo>
                    <a:pt x="70459" y="3793312"/>
                  </a:lnTo>
                  <a:lnTo>
                    <a:pt x="111404" y="3774071"/>
                  </a:lnTo>
                  <a:lnTo>
                    <a:pt x="151853" y="3753967"/>
                  </a:lnTo>
                  <a:lnTo>
                    <a:pt x="191808" y="3733000"/>
                  </a:lnTo>
                  <a:lnTo>
                    <a:pt x="231241" y="3711206"/>
                  </a:lnTo>
                  <a:lnTo>
                    <a:pt x="270141" y="3688575"/>
                  </a:lnTo>
                  <a:lnTo>
                    <a:pt x="308508" y="3665131"/>
                  </a:lnTo>
                  <a:lnTo>
                    <a:pt x="346316" y="3640886"/>
                  </a:lnTo>
                  <a:lnTo>
                    <a:pt x="383565" y="3615855"/>
                  </a:lnTo>
                  <a:lnTo>
                    <a:pt x="420230" y="3590036"/>
                  </a:lnTo>
                  <a:lnTo>
                    <a:pt x="456311" y="3563442"/>
                  </a:lnTo>
                  <a:lnTo>
                    <a:pt x="491794" y="3536099"/>
                  </a:lnTo>
                  <a:lnTo>
                    <a:pt x="526669" y="3508019"/>
                  </a:lnTo>
                  <a:lnTo>
                    <a:pt x="560908" y="3479190"/>
                  </a:lnTo>
                  <a:lnTo>
                    <a:pt x="594525" y="3449650"/>
                  </a:lnTo>
                  <a:lnTo>
                    <a:pt x="627481" y="3419411"/>
                  </a:lnTo>
                  <a:lnTo>
                    <a:pt x="659777" y="3388461"/>
                  </a:lnTo>
                  <a:lnTo>
                    <a:pt x="691413" y="3356838"/>
                  </a:lnTo>
                  <a:lnTo>
                    <a:pt x="722350" y="3324529"/>
                  </a:lnTo>
                  <a:lnTo>
                    <a:pt x="752602" y="3291573"/>
                  </a:lnTo>
                  <a:lnTo>
                    <a:pt x="782142" y="3257956"/>
                  </a:lnTo>
                  <a:lnTo>
                    <a:pt x="810958" y="3223717"/>
                  </a:lnTo>
                  <a:lnTo>
                    <a:pt x="839050" y="3188843"/>
                  </a:lnTo>
                  <a:lnTo>
                    <a:pt x="866394" y="3153359"/>
                  </a:lnTo>
                  <a:lnTo>
                    <a:pt x="892975" y="3117278"/>
                  </a:lnTo>
                  <a:lnTo>
                    <a:pt x="918794" y="3080613"/>
                  </a:lnTo>
                  <a:lnTo>
                    <a:pt x="943838" y="3043364"/>
                  </a:lnTo>
                  <a:lnTo>
                    <a:pt x="968082" y="3005556"/>
                  </a:lnTo>
                  <a:lnTo>
                    <a:pt x="991527" y="2967190"/>
                  </a:lnTo>
                  <a:lnTo>
                    <a:pt x="1014145" y="2928289"/>
                  </a:lnTo>
                  <a:lnTo>
                    <a:pt x="1035939" y="2888856"/>
                  </a:lnTo>
                  <a:lnTo>
                    <a:pt x="1056906" y="2848902"/>
                  </a:lnTo>
                  <a:lnTo>
                    <a:pt x="1077010" y="2808452"/>
                  </a:lnTo>
                  <a:lnTo>
                    <a:pt x="1096251" y="2767495"/>
                  </a:lnTo>
                  <a:lnTo>
                    <a:pt x="1114615" y="2726067"/>
                  </a:lnTo>
                  <a:lnTo>
                    <a:pt x="1132090" y="2684195"/>
                  </a:lnTo>
                  <a:lnTo>
                    <a:pt x="1148613" y="2641968"/>
                  </a:lnTo>
                  <a:lnTo>
                    <a:pt x="1164247" y="2599271"/>
                  </a:lnTo>
                  <a:lnTo>
                    <a:pt x="1178966" y="2556129"/>
                  </a:lnTo>
                  <a:lnTo>
                    <a:pt x="1192758" y="2512555"/>
                  </a:lnTo>
                  <a:lnTo>
                    <a:pt x="1205750" y="2468092"/>
                  </a:lnTo>
                  <a:lnTo>
                    <a:pt x="1217650" y="2423642"/>
                  </a:lnTo>
                  <a:lnTo>
                    <a:pt x="1228445" y="2379307"/>
                  </a:lnTo>
                  <a:lnTo>
                    <a:pt x="1238402" y="2334095"/>
                  </a:lnTo>
                  <a:lnTo>
                    <a:pt x="1247368" y="2288514"/>
                  </a:lnTo>
                  <a:lnTo>
                    <a:pt x="1255318" y="2242566"/>
                  </a:lnTo>
                  <a:lnTo>
                    <a:pt x="1262265" y="2196261"/>
                  </a:lnTo>
                  <a:lnTo>
                    <a:pt x="1268158" y="2149627"/>
                  </a:lnTo>
                  <a:lnTo>
                    <a:pt x="1273022" y="2102675"/>
                  </a:lnTo>
                  <a:lnTo>
                    <a:pt x="1276819" y="2055406"/>
                  </a:lnTo>
                  <a:lnTo>
                    <a:pt x="1279563" y="2007831"/>
                  </a:lnTo>
                  <a:lnTo>
                    <a:pt x="1281201" y="1959978"/>
                  </a:lnTo>
                  <a:lnTo>
                    <a:pt x="1281760" y="1911883"/>
                  </a:lnTo>
                  <a:close/>
                </a:path>
                <a:path w="18288000" h="9364345">
                  <a:moveTo>
                    <a:pt x="18287988" y="5483530"/>
                  </a:moveTo>
                  <a:lnTo>
                    <a:pt x="18244503" y="5493994"/>
                  </a:lnTo>
                  <a:lnTo>
                    <a:pt x="18199723" y="5505945"/>
                  </a:lnTo>
                  <a:lnTo>
                    <a:pt x="18155374" y="5518963"/>
                  </a:lnTo>
                  <a:lnTo>
                    <a:pt x="18111483" y="5533009"/>
                  </a:lnTo>
                  <a:lnTo>
                    <a:pt x="18068062" y="5548084"/>
                  </a:lnTo>
                  <a:lnTo>
                    <a:pt x="18025110" y="5564175"/>
                  </a:lnTo>
                  <a:lnTo>
                    <a:pt x="17982654" y="5581256"/>
                  </a:lnTo>
                  <a:lnTo>
                    <a:pt x="17940719" y="5599328"/>
                  </a:lnTo>
                  <a:lnTo>
                    <a:pt x="17899291" y="5618365"/>
                  </a:lnTo>
                  <a:lnTo>
                    <a:pt x="17858410" y="5638355"/>
                  </a:lnTo>
                  <a:lnTo>
                    <a:pt x="17818075" y="5659298"/>
                  </a:lnTo>
                  <a:lnTo>
                    <a:pt x="17778311" y="5681154"/>
                  </a:lnTo>
                  <a:lnTo>
                    <a:pt x="17739119" y="5703925"/>
                  </a:lnTo>
                  <a:lnTo>
                    <a:pt x="17700524" y="5727598"/>
                  </a:lnTo>
                  <a:lnTo>
                    <a:pt x="17662551" y="5752147"/>
                  </a:lnTo>
                  <a:lnTo>
                    <a:pt x="17625187" y="5777573"/>
                  </a:lnTo>
                  <a:lnTo>
                    <a:pt x="17588472" y="5803849"/>
                  </a:lnTo>
                  <a:lnTo>
                    <a:pt x="17552404" y="5830963"/>
                  </a:lnTo>
                  <a:lnTo>
                    <a:pt x="17516996" y="5858903"/>
                  </a:lnTo>
                  <a:lnTo>
                    <a:pt x="17482287" y="5887656"/>
                  </a:lnTo>
                  <a:lnTo>
                    <a:pt x="17448264" y="5917196"/>
                  </a:lnTo>
                  <a:lnTo>
                    <a:pt x="17414939" y="5947524"/>
                  </a:lnTo>
                  <a:lnTo>
                    <a:pt x="17382351" y="5978626"/>
                  </a:lnTo>
                  <a:lnTo>
                    <a:pt x="17350512" y="6010478"/>
                  </a:lnTo>
                  <a:lnTo>
                    <a:pt x="17319409" y="6043066"/>
                  </a:lnTo>
                  <a:lnTo>
                    <a:pt x="17289082" y="6076378"/>
                  </a:lnTo>
                  <a:lnTo>
                    <a:pt x="17259529" y="6110402"/>
                  </a:lnTo>
                  <a:lnTo>
                    <a:pt x="17230776" y="6145123"/>
                  </a:lnTo>
                  <a:lnTo>
                    <a:pt x="17202836" y="6180518"/>
                  </a:lnTo>
                  <a:lnTo>
                    <a:pt x="17175734" y="6216586"/>
                  </a:lnTo>
                  <a:lnTo>
                    <a:pt x="17149458" y="6253315"/>
                  </a:lnTo>
                  <a:lnTo>
                    <a:pt x="17124033" y="6290665"/>
                  </a:lnTo>
                  <a:lnTo>
                    <a:pt x="17099484" y="6328651"/>
                  </a:lnTo>
                  <a:lnTo>
                    <a:pt x="17075811" y="6367246"/>
                  </a:lnTo>
                  <a:lnTo>
                    <a:pt x="17053040" y="6406426"/>
                  </a:lnTo>
                  <a:lnTo>
                    <a:pt x="17031183" y="6446190"/>
                  </a:lnTo>
                  <a:lnTo>
                    <a:pt x="17010241" y="6486525"/>
                  </a:lnTo>
                  <a:lnTo>
                    <a:pt x="16990251" y="6527419"/>
                  </a:lnTo>
                  <a:lnTo>
                    <a:pt x="16971214" y="6568834"/>
                  </a:lnTo>
                  <a:lnTo>
                    <a:pt x="16953141" y="6610782"/>
                  </a:lnTo>
                  <a:lnTo>
                    <a:pt x="16936060" y="6653238"/>
                  </a:lnTo>
                  <a:lnTo>
                    <a:pt x="16919969" y="6696176"/>
                  </a:lnTo>
                  <a:lnTo>
                    <a:pt x="16904894" y="6739610"/>
                  </a:lnTo>
                  <a:lnTo>
                    <a:pt x="16890835" y="6783502"/>
                  </a:lnTo>
                  <a:lnTo>
                    <a:pt x="16877830" y="6827837"/>
                  </a:lnTo>
                  <a:lnTo>
                    <a:pt x="16865880" y="6872618"/>
                  </a:lnTo>
                  <a:lnTo>
                    <a:pt x="16854996" y="6917817"/>
                  </a:lnTo>
                  <a:lnTo>
                    <a:pt x="16845204" y="6963435"/>
                  </a:lnTo>
                  <a:lnTo>
                    <a:pt x="16836505" y="7009435"/>
                  </a:lnTo>
                  <a:lnTo>
                    <a:pt x="16828910" y="7055815"/>
                  </a:lnTo>
                  <a:lnTo>
                    <a:pt x="16822458" y="7102564"/>
                  </a:lnTo>
                  <a:lnTo>
                    <a:pt x="16817137" y="7149655"/>
                  </a:lnTo>
                  <a:lnTo>
                    <a:pt x="16812984" y="7197090"/>
                  </a:lnTo>
                  <a:lnTo>
                    <a:pt x="16809987" y="7244842"/>
                  </a:lnTo>
                  <a:lnTo>
                    <a:pt x="16808184" y="7292911"/>
                  </a:lnTo>
                  <a:lnTo>
                    <a:pt x="16807587" y="7341260"/>
                  </a:lnTo>
                  <a:lnTo>
                    <a:pt x="16808184" y="7389609"/>
                  </a:lnTo>
                  <a:lnTo>
                    <a:pt x="16809987" y="7437679"/>
                  </a:lnTo>
                  <a:lnTo>
                    <a:pt x="16812984" y="7485431"/>
                  </a:lnTo>
                  <a:lnTo>
                    <a:pt x="16817137" y="7532865"/>
                  </a:lnTo>
                  <a:lnTo>
                    <a:pt x="16822458" y="7579957"/>
                  </a:lnTo>
                  <a:lnTo>
                    <a:pt x="16828910" y="7626705"/>
                  </a:lnTo>
                  <a:lnTo>
                    <a:pt x="16836505" y="7673086"/>
                  </a:lnTo>
                  <a:lnTo>
                    <a:pt x="16845204" y="7719098"/>
                  </a:lnTo>
                  <a:lnTo>
                    <a:pt x="16854996" y="7764704"/>
                  </a:lnTo>
                  <a:lnTo>
                    <a:pt x="16865880" y="7809903"/>
                  </a:lnTo>
                  <a:lnTo>
                    <a:pt x="16877830" y="7854683"/>
                  </a:lnTo>
                  <a:lnTo>
                    <a:pt x="16890848" y="7899032"/>
                  </a:lnTo>
                  <a:lnTo>
                    <a:pt x="16904894" y="7942923"/>
                  </a:lnTo>
                  <a:lnTo>
                    <a:pt x="16919969" y="7986357"/>
                  </a:lnTo>
                  <a:lnTo>
                    <a:pt x="16936060" y="8029295"/>
                  </a:lnTo>
                  <a:lnTo>
                    <a:pt x="16953141" y="8071752"/>
                  </a:lnTo>
                  <a:lnTo>
                    <a:pt x="16971214" y="8113700"/>
                  </a:lnTo>
                  <a:lnTo>
                    <a:pt x="16990251" y="8155127"/>
                  </a:lnTo>
                  <a:lnTo>
                    <a:pt x="17010241" y="8196008"/>
                  </a:lnTo>
                  <a:lnTo>
                    <a:pt x="17031183" y="8236344"/>
                  </a:lnTo>
                  <a:lnTo>
                    <a:pt x="17053040" y="8276107"/>
                  </a:lnTo>
                  <a:lnTo>
                    <a:pt x="17075811" y="8315287"/>
                  </a:lnTo>
                  <a:lnTo>
                    <a:pt x="17099484" y="8353882"/>
                  </a:lnTo>
                  <a:lnTo>
                    <a:pt x="17124033" y="8391868"/>
                  </a:lnTo>
                  <a:lnTo>
                    <a:pt x="17149458" y="8429219"/>
                  </a:lnTo>
                  <a:lnTo>
                    <a:pt x="17175734" y="8465947"/>
                  </a:lnTo>
                  <a:lnTo>
                    <a:pt x="17202849" y="8502015"/>
                  </a:lnTo>
                  <a:lnTo>
                    <a:pt x="17230789" y="8537410"/>
                  </a:lnTo>
                  <a:lnTo>
                    <a:pt x="17259542" y="8572132"/>
                  </a:lnTo>
                  <a:lnTo>
                    <a:pt x="17289082" y="8606155"/>
                  </a:lnTo>
                  <a:lnTo>
                    <a:pt x="17319409" y="8639467"/>
                  </a:lnTo>
                  <a:lnTo>
                    <a:pt x="17350512" y="8672055"/>
                  </a:lnTo>
                  <a:lnTo>
                    <a:pt x="17382363" y="8703907"/>
                  </a:lnTo>
                  <a:lnTo>
                    <a:pt x="17414952" y="8735009"/>
                  </a:lnTo>
                  <a:lnTo>
                    <a:pt x="17448264" y="8765337"/>
                  </a:lnTo>
                  <a:lnTo>
                    <a:pt x="17482287" y="8794890"/>
                  </a:lnTo>
                  <a:lnTo>
                    <a:pt x="17517009" y="8823630"/>
                  </a:lnTo>
                  <a:lnTo>
                    <a:pt x="17552404" y="8851570"/>
                  </a:lnTo>
                  <a:lnTo>
                    <a:pt x="17588472" y="8878684"/>
                  </a:lnTo>
                  <a:lnTo>
                    <a:pt x="17625200" y="8904961"/>
                  </a:lnTo>
                  <a:lnTo>
                    <a:pt x="17662551" y="8930386"/>
                  </a:lnTo>
                  <a:lnTo>
                    <a:pt x="17700536" y="8954935"/>
                  </a:lnTo>
                  <a:lnTo>
                    <a:pt x="17739132" y="8978608"/>
                  </a:lnTo>
                  <a:lnTo>
                    <a:pt x="17778311" y="9001379"/>
                  </a:lnTo>
                  <a:lnTo>
                    <a:pt x="17818075" y="9023236"/>
                  </a:lnTo>
                  <a:lnTo>
                    <a:pt x="17858410" y="9044178"/>
                  </a:lnTo>
                  <a:lnTo>
                    <a:pt x="17899304" y="9064168"/>
                  </a:lnTo>
                  <a:lnTo>
                    <a:pt x="17940719" y="9083205"/>
                  </a:lnTo>
                  <a:lnTo>
                    <a:pt x="17982667" y="9101277"/>
                  </a:lnTo>
                  <a:lnTo>
                    <a:pt x="18025123" y="9118371"/>
                  </a:lnTo>
                  <a:lnTo>
                    <a:pt x="18068062" y="9134450"/>
                  </a:lnTo>
                  <a:lnTo>
                    <a:pt x="18111496" y="9149537"/>
                  </a:lnTo>
                  <a:lnTo>
                    <a:pt x="18155387" y="9163583"/>
                  </a:lnTo>
                  <a:lnTo>
                    <a:pt x="18199735" y="9176588"/>
                  </a:lnTo>
                  <a:lnTo>
                    <a:pt x="18244516" y="9188539"/>
                  </a:lnTo>
                  <a:lnTo>
                    <a:pt x="18287988" y="9199016"/>
                  </a:lnTo>
                  <a:lnTo>
                    <a:pt x="18287988" y="5483530"/>
                  </a:lnTo>
                  <a:close/>
                </a:path>
                <a:path w="18288000" h="9364345">
                  <a:moveTo>
                    <a:pt x="18287988" y="5318315"/>
                  </a:moveTo>
                  <a:lnTo>
                    <a:pt x="18246230" y="5327510"/>
                  </a:lnTo>
                  <a:lnTo>
                    <a:pt x="18201399" y="5338432"/>
                  </a:lnTo>
                  <a:lnTo>
                    <a:pt x="18156936" y="5350332"/>
                  </a:lnTo>
                  <a:lnTo>
                    <a:pt x="18112880" y="5363184"/>
                  </a:lnTo>
                  <a:lnTo>
                    <a:pt x="18069230" y="5377002"/>
                  </a:lnTo>
                  <a:lnTo>
                    <a:pt x="18025999" y="5391747"/>
                  </a:lnTo>
                  <a:lnTo>
                    <a:pt x="17983200" y="5407406"/>
                  </a:lnTo>
                  <a:lnTo>
                    <a:pt x="17940859" y="5423992"/>
                  </a:lnTo>
                  <a:lnTo>
                    <a:pt x="17898961" y="5441467"/>
                  </a:lnTo>
                  <a:lnTo>
                    <a:pt x="17857534" y="5459831"/>
                  </a:lnTo>
                  <a:lnTo>
                    <a:pt x="17816589" y="5479072"/>
                  </a:lnTo>
                  <a:lnTo>
                    <a:pt x="17776127" y="5499176"/>
                  </a:lnTo>
                  <a:lnTo>
                    <a:pt x="17736185" y="5520144"/>
                  </a:lnTo>
                  <a:lnTo>
                    <a:pt x="17696752" y="5541937"/>
                  </a:lnTo>
                  <a:lnTo>
                    <a:pt x="17657852" y="5564568"/>
                  </a:lnTo>
                  <a:lnTo>
                    <a:pt x="17619485" y="5588012"/>
                  </a:lnTo>
                  <a:lnTo>
                    <a:pt x="17581677" y="5612257"/>
                  </a:lnTo>
                  <a:lnTo>
                    <a:pt x="17544428" y="5637288"/>
                  </a:lnTo>
                  <a:lnTo>
                    <a:pt x="17507750" y="5663108"/>
                  </a:lnTo>
                  <a:lnTo>
                    <a:pt x="17471670" y="5689701"/>
                  </a:lnTo>
                  <a:lnTo>
                    <a:pt x="17436186" y="5717044"/>
                  </a:lnTo>
                  <a:lnTo>
                    <a:pt x="17401324" y="5745124"/>
                  </a:lnTo>
                  <a:lnTo>
                    <a:pt x="17367073" y="5773953"/>
                  </a:lnTo>
                  <a:lnTo>
                    <a:pt x="17333468" y="5803493"/>
                  </a:lnTo>
                  <a:lnTo>
                    <a:pt x="17300512" y="5833732"/>
                  </a:lnTo>
                  <a:lnTo>
                    <a:pt x="17268203" y="5864682"/>
                  </a:lnTo>
                  <a:lnTo>
                    <a:pt x="17236580" y="5896305"/>
                  </a:lnTo>
                  <a:lnTo>
                    <a:pt x="17205630" y="5928614"/>
                  </a:lnTo>
                  <a:lnTo>
                    <a:pt x="17175391" y="5961570"/>
                  </a:lnTo>
                  <a:lnTo>
                    <a:pt x="17145851" y="5995174"/>
                  </a:lnTo>
                  <a:lnTo>
                    <a:pt x="17117035" y="6029426"/>
                  </a:lnTo>
                  <a:lnTo>
                    <a:pt x="17088943" y="6064301"/>
                  </a:lnTo>
                  <a:lnTo>
                    <a:pt x="17061599" y="6099772"/>
                  </a:lnTo>
                  <a:lnTo>
                    <a:pt x="17035018" y="6135865"/>
                  </a:lnTo>
                  <a:lnTo>
                    <a:pt x="17009199" y="6172530"/>
                  </a:lnTo>
                  <a:lnTo>
                    <a:pt x="16984155" y="6209779"/>
                  </a:lnTo>
                  <a:lnTo>
                    <a:pt x="16959911" y="6247587"/>
                  </a:lnTo>
                  <a:lnTo>
                    <a:pt x="16936466" y="6285954"/>
                  </a:lnTo>
                  <a:lnTo>
                    <a:pt x="16913848" y="6324854"/>
                  </a:lnTo>
                  <a:lnTo>
                    <a:pt x="16892042" y="6364287"/>
                  </a:lnTo>
                  <a:lnTo>
                    <a:pt x="16871087" y="6404242"/>
                  </a:lnTo>
                  <a:lnTo>
                    <a:pt x="16850983" y="6444691"/>
                  </a:lnTo>
                  <a:lnTo>
                    <a:pt x="16831742" y="6485636"/>
                  </a:lnTo>
                  <a:lnTo>
                    <a:pt x="16813365" y="6527063"/>
                  </a:lnTo>
                  <a:lnTo>
                    <a:pt x="16795903" y="6568948"/>
                  </a:lnTo>
                  <a:lnTo>
                    <a:pt x="16779367" y="6611175"/>
                  </a:lnTo>
                  <a:lnTo>
                    <a:pt x="16763734" y="6653873"/>
                  </a:lnTo>
                  <a:lnTo>
                    <a:pt x="16749014" y="6697015"/>
                  </a:lnTo>
                  <a:lnTo>
                    <a:pt x="16735222" y="6740588"/>
                  </a:lnTo>
                  <a:lnTo>
                    <a:pt x="16722243" y="6785051"/>
                  </a:lnTo>
                  <a:lnTo>
                    <a:pt x="16710343" y="6829501"/>
                  </a:lnTo>
                  <a:lnTo>
                    <a:pt x="16699535" y="6873837"/>
                  </a:lnTo>
                  <a:lnTo>
                    <a:pt x="16689578" y="6919049"/>
                  </a:lnTo>
                  <a:lnTo>
                    <a:pt x="16680625" y="6964629"/>
                  </a:lnTo>
                  <a:lnTo>
                    <a:pt x="16672662" y="7010578"/>
                  </a:lnTo>
                  <a:lnTo>
                    <a:pt x="16665728" y="7056882"/>
                  </a:lnTo>
                  <a:lnTo>
                    <a:pt x="16659822" y="7103516"/>
                  </a:lnTo>
                  <a:lnTo>
                    <a:pt x="16654958" y="7150468"/>
                  </a:lnTo>
                  <a:lnTo>
                    <a:pt x="16651161" y="7197738"/>
                  </a:lnTo>
                  <a:lnTo>
                    <a:pt x="16648430" y="7245312"/>
                  </a:lnTo>
                  <a:lnTo>
                    <a:pt x="16646779" y="7293165"/>
                  </a:lnTo>
                  <a:lnTo>
                    <a:pt x="16646233" y="7341260"/>
                  </a:lnTo>
                  <a:lnTo>
                    <a:pt x="16646779" y="7389292"/>
                  </a:lnTo>
                  <a:lnTo>
                    <a:pt x="16648418" y="7437056"/>
                  </a:lnTo>
                  <a:lnTo>
                    <a:pt x="16651148" y="7484542"/>
                  </a:lnTo>
                  <a:lnTo>
                    <a:pt x="16654933" y="7531735"/>
                  </a:lnTo>
                  <a:lnTo>
                    <a:pt x="16659771" y="7578636"/>
                  </a:lnTo>
                  <a:lnTo>
                    <a:pt x="16665664" y="7625220"/>
                  </a:lnTo>
                  <a:lnTo>
                    <a:pt x="16672586" y="7671473"/>
                  </a:lnTo>
                  <a:lnTo>
                    <a:pt x="16680523" y="7717396"/>
                  </a:lnTo>
                  <a:lnTo>
                    <a:pt x="16689477" y="7762976"/>
                  </a:lnTo>
                  <a:lnTo>
                    <a:pt x="16699408" y="7808188"/>
                  </a:lnTo>
                  <a:lnTo>
                    <a:pt x="16710343" y="7853032"/>
                  </a:lnTo>
                  <a:lnTo>
                    <a:pt x="16722243" y="7897482"/>
                  </a:lnTo>
                  <a:lnTo>
                    <a:pt x="16735095" y="7941538"/>
                  </a:lnTo>
                  <a:lnTo>
                    <a:pt x="16748900" y="7985188"/>
                  </a:lnTo>
                  <a:lnTo>
                    <a:pt x="16763645" y="8028419"/>
                  </a:lnTo>
                  <a:lnTo>
                    <a:pt x="16779316" y="8071218"/>
                  </a:lnTo>
                  <a:lnTo>
                    <a:pt x="16795890" y="8113573"/>
                  </a:lnTo>
                  <a:lnTo>
                    <a:pt x="16813327" y="8155356"/>
                  </a:lnTo>
                  <a:lnTo>
                    <a:pt x="16831615" y="8196605"/>
                  </a:lnTo>
                  <a:lnTo>
                    <a:pt x="16850983" y="8237842"/>
                  </a:lnTo>
                  <a:lnTo>
                    <a:pt x="16871087" y="8278292"/>
                  </a:lnTo>
                  <a:lnTo>
                    <a:pt x="16892042" y="8318233"/>
                  </a:lnTo>
                  <a:lnTo>
                    <a:pt x="16913848" y="8357667"/>
                  </a:lnTo>
                  <a:lnTo>
                    <a:pt x="16936466" y="8396579"/>
                  </a:lnTo>
                  <a:lnTo>
                    <a:pt x="16959911" y="8434934"/>
                  </a:lnTo>
                  <a:lnTo>
                    <a:pt x="16984155" y="8472754"/>
                  </a:lnTo>
                  <a:lnTo>
                    <a:pt x="17009199" y="8509991"/>
                  </a:lnTo>
                  <a:lnTo>
                    <a:pt x="17035018" y="8546668"/>
                  </a:lnTo>
                  <a:lnTo>
                    <a:pt x="17061599" y="8582749"/>
                  </a:lnTo>
                  <a:lnTo>
                    <a:pt x="17088943" y="8618233"/>
                  </a:lnTo>
                  <a:lnTo>
                    <a:pt x="17117035" y="8653094"/>
                  </a:lnTo>
                  <a:lnTo>
                    <a:pt x="17145851" y="8687346"/>
                  </a:lnTo>
                  <a:lnTo>
                    <a:pt x="17175391" y="8720950"/>
                  </a:lnTo>
                  <a:lnTo>
                    <a:pt x="17205630" y="8753907"/>
                  </a:lnTo>
                  <a:lnTo>
                    <a:pt x="17236580" y="8786216"/>
                  </a:lnTo>
                  <a:lnTo>
                    <a:pt x="17268203" y="8817839"/>
                  </a:lnTo>
                  <a:lnTo>
                    <a:pt x="17300512" y="8848776"/>
                  </a:lnTo>
                  <a:lnTo>
                    <a:pt x="17333468" y="8879027"/>
                  </a:lnTo>
                  <a:lnTo>
                    <a:pt x="17367073" y="8908567"/>
                  </a:lnTo>
                  <a:lnTo>
                    <a:pt x="17401324" y="8937384"/>
                  </a:lnTo>
                  <a:lnTo>
                    <a:pt x="17436186" y="8965476"/>
                  </a:lnTo>
                  <a:lnTo>
                    <a:pt x="17471670" y="8992806"/>
                  </a:lnTo>
                  <a:lnTo>
                    <a:pt x="17507750" y="9019400"/>
                  </a:lnTo>
                  <a:lnTo>
                    <a:pt x="17544428" y="9045219"/>
                  </a:lnTo>
                  <a:lnTo>
                    <a:pt x="17581677" y="9070251"/>
                  </a:lnTo>
                  <a:lnTo>
                    <a:pt x="17619485" y="9094495"/>
                  </a:lnTo>
                  <a:lnTo>
                    <a:pt x="17657852" y="9117940"/>
                  </a:lnTo>
                  <a:lnTo>
                    <a:pt x="17696752" y="9140571"/>
                  </a:lnTo>
                  <a:lnTo>
                    <a:pt x="17736185" y="9162364"/>
                  </a:lnTo>
                  <a:lnTo>
                    <a:pt x="17776127" y="9183319"/>
                  </a:lnTo>
                  <a:lnTo>
                    <a:pt x="17816589" y="9203423"/>
                  </a:lnTo>
                  <a:lnTo>
                    <a:pt x="17857534" y="9222664"/>
                  </a:lnTo>
                  <a:lnTo>
                    <a:pt x="17898961" y="9241028"/>
                  </a:lnTo>
                  <a:lnTo>
                    <a:pt x="17940859" y="9258516"/>
                  </a:lnTo>
                  <a:lnTo>
                    <a:pt x="17983200" y="9275089"/>
                  </a:lnTo>
                  <a:lnTo>
                    <a:pt x="18025999" y="9290761"/>
                  </a:lnTo>
                  <a:lnTo>
                    <a:pt x="18069230" y="9305493"/>
                  </a:lnTo>
                  <a:lnTo>
                    <a:pt x="18112880" y="9319298"/>
                  </a:lnTo>
                  <a:lnTo>
                    <a:pt x="18156936" y="9332163"/>
                  </a:lnTo>
                  <a:lnTo>
                    <a:pt x="18201399" y="9344063"/>
                  </a:lnTo>
                  <a:lnTo>
                    <a:pt x="18246230" y="9354985"/>
                  </a:lnTo>
                  <a:lnTo>
                    <a:pt x="18287988" y="9364167"/>
                  </a:lnTo>
                  <a:lnTo>
                    <a:pt x="18287988" y="9309100"/>
                  </a:lnTo>
                  <a:lnTo>
                    <a:pt x="18245709" y="9299524"/>
                  </a:lnTo>
                  <a:lnTo>
                    <a:pt x="18200891" y="9288272"/>
                  </a:lnTo>
                  <a:lnTo>
                    <a:pt x="18156479" y="9276029"/>
                  </a:lnTo>
                  <a:lnTo>
                    <a:pt x="18112461" y="9262796"/>
                  </a:lnTo>
                  <a:lnTo>
                    <a:pt x="18068887" y="9248584"/>
                  </a:lnTo>
                  <a:lnTo>
                    <a:pt x="18025745" y="9233421"/>
                  </a:lnTo>
                  <a:lnTo>
                    <a:pt x="17983061" y="9217317"/>
                  </a:lnTo>
                  <a:lnTo>
                    <a:pt x="17940833" y="9200261"/>
                  </a:lnTo>
                  <a:lnTo>
                    <a:pt x="17899076" y="9182290"/>
                  </a:lnTo>
                  <a:lnTo>
                    <a:pt x="17857826" y="9163418"/>
                  </a:lnTo>
                  <a:lnTo>
                    <a:pt x="17817059" y="9143644"/>
                  </a:lnTo>
                  <a:lnTo>
                    <a:pt x="17776825" y="9122981"/>
                  </a:lnTo>
                  <a:lnTo>
                    <a:pt x="17737112" y="9101455"/>
                  </a:lnTo>
                  <a:lnTo>
                    <a:pt x="17697933" y="9079065"/>
                  </a:lnTo>
                  <a:lnTo>
                    <a:pt x="17659312" y="9055837"/>
                  </a:lnTo>
                  <a:lnTo>
                    <a:pt x="17621263" y="9031770"/>
                  </a:lnTo>
                  <a:lnTo>
                    <a:pt x="17583785" y="9006878"/>
                  </a:lnTo>
                  <a:lnTo>
                    <a:pt x="17546905" y="8981186"/>
                  </a:lnTo>
                  <a:lnTo>
                    <a:pt x="17510621" y="8954694"/>
                  </a:lnTo>
                  <a:lnTo>
                    <a:pt x="17474959" y="8927427"/>
                  </a:lnTo>
                  <a:lnTo>
                    <a:pt x="17439920" y="8899385"/>
                  </a:lnTo>
                  <a:lnTo>
                    <a:pt x="17405528" y="8870594"/>
                  </a:lnTo>
                  <a:lnTo>
                    <a:pt x="17371797" y="8841054"/>
                  </a:lnTo>
                  <a:lnTo>
                    <a:pt x="17338726" y="8810777"/>
                  </a:lnTo>
                  <a:lnTo>
                    <a:pt x="17306328" y="8779789"/>
                  </a:lnTo>
                  <a:lnTo>
                    <a:pt x="17274642" y="8748090"/>
                  </a:lnTo>
                  <a:lnTo>
                    <a:pt x="17243654" y="8715705"/>
                  </a:lnTo>
                  <a:lnTo>
                    <a:pt x="17213377" y="8682634"/>
                  </a:lnTo>
                  <a:lnTo>
                    <a:pt x="17183837" y="8648903"/>
                  </a:lnTo>
                  <a:lnTo>
                    <a:pt x="17155033" y="8614512"/>
                  </a:lnTo>
                  <a:lnTo>
                    <a:pt x="17127004" y="8579472"/>
                  </a:lnTo>
                  <a:lnTo>
                    <a:pt x="17099725" y="8543811"/>
                  </a:lnTo>
                  <a:lnTo>
                    <a:pt x="17073245" y="8507527"/>
                  </a:lnTo>
                  <a:lnTo>
                    <a:pt x="17047541" y="8470646"/>
                  </a:lnTo>
                  <a:lnTo>
                    <a:pt x="17022661" y="8433168"/>
                  </a:lnTo>
                  <a:lnTo>
                    <a:pt x="16998595" y="8395119"/>
                  </a:lnTo>
                  <a:lnTo>
                    <a:pt x="16975366" y="8356498"/>
                  </a:lnTo>
                  <a:lnTo>
                    <a:pt x="16952976" y="8317319"/>
                  </a:lnTo>
                  <a:lnTo>
                    <a:pt x="16931450" y="8277606"/>
                  </a:lnTo>
                  <a:lnTo>
                    <a:pt x="16910787" y="8237372"/>
                  </a:lnTo>
                  <a:lnTo>
                    <a:pt x="16891013" y="8196605"/>
                  </a:lnTo>
                  <a:lnTo>
                    <a:pt x="16872192" y="8155470"/>
                  </a:lnTo>
                  <a:lnTo>
                    <a:pt x="16854170" y="8113598"/>
                  </a:lnTo>
                  <a:lnTo>
                    <a:pt x="16837114" y="8071383"/>
                  </a:lnTo>
                  <a:lnTo>
                    <a:pt x="16821011" y="8028686"/>
                  </a:lnTo>
                  <a:lnTo>
                    <a:pt x="16805847" y="7985544"/>
                  </a:lnTo>
                  <a:lnTo>
                    <a:pt x="16791635" y="7941970"/>
                  </a:lnTo>
                  <a:lnTo>
                    <a:pt x="16778402" y="7897965"/>
                  </a:lnTo>
                  <a:lnTo>
                    <a:pt x="16766159" y="7853540"/>
                  </a:lnTo>
                  <a:lnTo>
                    <a:pt x="16754907" y="7808722"/>
                  </a:lnTo>
                  <a:lnTo>
                    <a:pt x="16744671" y="7763510"/>
                  </a:lnTo>
                  <a:lnTo>
                    <a:pt x="16735463" y="7717930"/>
                  </a:lnTo>
                  <a:lnTo>
                    <a:pt x="16727285" y="7671994"/>
                  </a:lnTo>
                  <a:lnTo>
                    <a:pt x="16720160" y="7625689"/>
                  </a:lnTo>
                  <a:lnTo>
                    <a:pt x="16714089" y="7579068"/>
                  </a:lnTo>
                  <a:lnTo>
                    <a:pt x="16709098" y="7532103"/>
                  </a:lnTo>
                  <a:lnTo>
                    <a:pt x="16705187" y="7484834"/>
                  </a:lnTo>
                  <a:lnTo>
                    <a:pt x="16702393" y="7437272"/>
                  </a:lnTo>
                  <a:lnTo>
                    <a:pt x="16700691" y="7389419"/>
                  </a:lnTo>
                  <a:lnTo>
                    <a:pt x="16700132" y="7341298"/>
                  </a:lnTo>
                  <a:lnTo>
                    <a:pt x="16700691" y="7293229"/>
                  </a:lnTo>
                  <a:lnTo>
                    <a:pt x="16702380" y="7245477"/>
                  </a:lnTo>
                  <a:lnTo>
                    <a:pt x="16705174" y="7197992"/>
                  </a:lnTo>
                  <a:lnTo>
                    <a:pt x="16709073" y="7150786"/>
                  </a:lnTo>
                  <a:lnTo>
                    <a:pt x="16714051" y="7103897"/>
                  </a:lnTo>
                  <a:lnTo>
                    <a:pt x="16720096" y="7057314"/>
                  </a:lnTo>
                  <a:lnTo>
                    <a:pt x="16727208" y="7011048"/>
                  </a:lnTo>
                  <a:lnTo>
                    <a:pt x="16735374" y="6965124"/>
                  </a:lnTo>
                  <a:lnTo>
                    <a:pt x="16744569" y="6919557"/>
                  </a:lnTo>
                  <a:lnTo>
                    <a:pt x="16754793" y="6874345"/>
                  </a:lnTo>
                  <a:lnTo>
                    <a:pt x="16766032" y="6829501"/>
                  </a:lnTo>
                  <a:lnTo>
                    <a:pt x="16778275" y="6785051"/>
                  </a:lnTo>
                  <a:lnTo>
                    <a:pt x="16791521" y="6740995"/>
                  </a:lnTo>
                  <a:lnTo>
                    <a:pt x="16805732" y="6697345"/>
                  </a:lnTo>
                  <a:lnTo>
                    <a:pt x="16820922" y="6654114"/>
                  </a:lnTo>
                  <a:lnTo>
                    <a:pt x="16837063" y="6611315"/>
                  </a:lnTo>
                  <a:lnTo>
                    <a:pt x="16854158" y="6568961"/>
                  </a:lnTo>
                  <a:lnTo>
                    <a:pt x="16872128" y="6527203"/>
                  </a:lnTo>
                  <a:lnTo>
                    <a:pt x="16891013" y="6485941"/>
                  </a:lnTo>
                  <a:lnTo>
                    <a:pt x="16910787" y="6445186"/>
                  </a:lnTo>
                  <a:lnTo>
                    <a:pt x="16931450" y="6404940"/>
                  </a:lnTo>
                  <a:lnTo>
                    <a:pt x="16952976" y="6365227"/>
                  </a:lnTo>
                  <a:lnTo>
                    <a:pt x="16975366" y="6326048"/>
                  </a:lnTo>
                  <a:lnTo>
                    <a:pt x="16998595" y="6287427"/>
                  </a:lnTo>
                  <a:lnTo>
                    <a:pt x="17022661" y="6249378"/>
                  </a:lnTo>
                  <a:lnTo>
                    <a:pt x="17047541" y="6211900"/>
                  </a:lnTo>
                  <a:lnTo>
                    <a:pt x="17073245" y="6175019"/>
                  </a:lnTo>
                  <a:lnTo>
                    <a:pt x="17099725" y="6138735"/>
                  </a:lnTo>
                  <a:lnTo>
                    <a:pt x="17127004" y="6103074"/>
                  </a:lnTo>
                  <a:lnTo>
                    <a:pt x="17155033" y="6068034"/>
                  </a:lnTo>
                  <a:lnTo>
                    <a:pt x="17183837" y="6033643"/>
                  </a:lnTo>
                  <a:lnTo>
                    <a:pt x="17213377" y="5999912"/>
                  </a:lnTo>
                  <a:lnTo>
                    <a:pt x="17243654" y="5966841"/>
                  </a:lnTo>
                  <a:lnTo>
                    <a:pt x="17274642" y="5934443"/>
                  </a:lnTo>
                  <a:lnTo>
                    <a:pt x="17306328" y="5902757"/>
                  </a:lnTo>
                  <a:lnTo>
                    <a:pt x="17338726" y="5871756"/>
                  </a:lnTo>
                  <a:lnTo>
                    <a:pt x="17371797" y="5841492"/>
                  </a:lnTo>
                  <a:lnTo>
                    <a:pt x="17405528" y="5811952"/>
                  </a:lnTo>
                  <a:lnTo>
                    <a:pt x="17439920" y="5783148"/>
                  </a:lnTo>
                  <a:lnTo>
                    <a:pt x="17474959" y="5755106"/>
                  </a:lnTo>
                  <a:lnTo>
                    <a:pt x="17510621" y="5727839"/>
                  </a:lnTo>
                  <a:lnTo>
                    <a:pt x="17546905" y="5701347"/>
                  </a:lnTo>
                  <a:lnTo>
                    <a:pt x="17583785" y="5675655"/>
                  </a:lnTo>
                  <a:lnTo>
                    <a:pt x="17621263" y="5650776"/>
                  </a:lnTo>
                  <a:lnTo>
                    <a:pt x="17659312" y="5626709"/>
                  </a:lnTo>
                  <a:lnTo>
                    <a:pt x="17697933" y="5603468"/>
                  </a:lnTo>
                  <a:lnTo>
                    <a:pt x="17737112" y="5581091"/>
                  </a:lnTo>
                  <a:lnTo>
                    <a:pt x="17776825" y="5559552"/>
                  </a:lnTo>
                  <a:lnTo>
                    <a:pt x="17817059" y="5538902"/>
                  </a:lnTo>
                  <a:lnTo>
                    <a:pt x="17857826" y="5519128"/>
                  </a:lnTo>
                  <a:lnTo>
                    <a:pt x="17899076" y="5500243"/>
                  </a:lnTo>
                  <a:lnTo>
                    <a:pt x="17940833" y="5482272"/>
                  </a:lnTo>
                  <a:lnTo>
                    <a:pt x="17983061" y="5465229"/>
                  </a:lnTo>
                  <a:lnTo>
                    <a:pt x="18025745" y="5449125"/>
                  </a:lnTo>
                  <a:lnTo>
                    <a:pt x="18068887" y="5433949"/>
                  </a:lnTo>
                  <a:lnTo>
                    <a:pt x="18112461" y="5419750"/>
                  </a:lnTo>
                  <a:lnTo>
                    <a:pt x="18156479" y="5406517"/>
                  </a:lnTo>
                  <a:lnTo>
                    <a:pt x="18200891" y="5394274"/>
                  </a:lnTo>
                  <a:lnTo>
                    <a:pt x="18245709" y="5383022"/>
                  </a:lnTo>
                  <a:lnTo>
                    <a:pt x="18287988" y="5373446"/>
                  </a:lnTo>
                  <a:lnTo>
                    <a:pt x="18287988" y="5318315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5080" indent="-9525">
              <a:lnSpc>
                <a:spcPct val="115900"/>
              </a:lnSpc>
              <a:spcBef>
                <a:spcPts val="95"/>
              </a:spcBef>
            </a:pPr>
            <a:r>
              <a:rPr spc="780" dirty="0"/>
              <a:t>“</a:t>
            </a:r>
            <a:r>
              <a:rPr spc="-225" dirty="0"/>
              <a:t>G</a:t>
            </a:r>
            <a:r>
              <a:rPr spc="350" dirty="0"/>
              <a:t>i</a:t>
            </a:r>
            <a:r>
              <a:rPr spc="315" dirty="0"/>
              <a:t>d</a:t>
            </a:r>
            <a:r>
              <a:rPr spc="35" dirty="0"/>
              <a:t>e</a:t>
            </a:r>
            <a:r>
              <a:rPr spc="-125" dirty="0"/>
              <a:t>c</a:t>
            </a:r>
            <a:r>
              <a:rPr spc="35" dirty="0"/>
              <a:t>e</a:t>
            </a:r>
            <a:r>
              <a:rPr spc="330" dirty="0"/>
              <a:t>ğ</a:t>
            </a:r>
            <a:r>
              <a:rPr spc="350" dirty="0"/>
              <a:t>i</a:t>
            </a:r>
            <a:r>
              <a:rPr spc="310" dirty="0"/>
              <a:t>n</a:t>
            </a:r>
            <a:r>
              <a:rPr spc="350" dirty="0"/>
              <a:t>i</a:t>
            </a:r>
            <a:r>
              <a:rPr spc="-345" dirty="0"/>
              <a:t>z</a:t>
            </a:r>
            <a:r>
              <a:rPr spc="-450" dirty="0"/>
              <a:t> </a:t>
            </a:r>
            <a:r>
              <a:rPr spc="635" dirty="0"/>
              <a:t>y</a:t>
            </a:r>
            <a:r>
              <a:rPr spc="35" dirty="0"/>
              <a:t>e</a:t>
            </a:r>
            <a:r>
              <a:rPr spc="190" dirty="0"/>
              <a:t>r</a:t>
            </a:r>
            <a:r>
              <a:rPr spc="310" dirty="0"/>
              <a:t>i</a:t>
            </a:r>
            <a:r>
              <a:rPr spc="-450" dirty="0"/>
              <a:t> </a:t>
            </a:r>
            <a:r>
              <a:rPr spc="315" dirty="0"/>
              <a:t>b</a:t>
            </a:r>
            <a:r>
              <a:rPr spc="350" dirty="0"/>
              <a:t>i</a:t>
            </a:r>
            <a:r>
              <a:rPr spc="400" dirty="0"/>
              <a:t>l</a:t>
            </a:r>
            <a:r>
              <a:rPr spc="415" dirty="0"/>
              <a:t>m</a:t>
            </a:r>
            <a:r>
              <a:rPr spc="350" dirty="0"/>
              <a:t>i</a:t>
            </a:r>
            <a:r>
              <a:rPr spc="635" dirty="0"/>
              <a:t>y</a:t>
            </a:r>
            <a:r>
              <a:rPr spc="90" dirty="0"/>
              <a:t>o</a:t>
            </a:r>
            <a:r>
              <a:rPr spc="190" dirty="0"/>
              <a:t>r</a:t>
            </a:r>
            <a:r>
              <a:rPr spc="-160" dirty="0"/>
              <a:t>s</a:t>
            </a:r>
            <a:r>
              <a:rPr spc="625" dirty="0"/>
              <a:t>a</a:t>
            </a:r>
            <a:r>
              <a:rPr spc="310" dirty="0"/>
              <a:t>n</a:t>
            </a:r>
            <a:r>
              <a:rPr spc="350" dirty="0"/>
              <a:t>ı</a:t>
            </a:r>
            <a:r>
              <a:rPr spc="-305" dirty="0"/>
              <a:t>z</a:t>
            </a:r>
            <a:r>
              <a:rPr spc="-90" dirty="0"/>
              <a:t>,  </a:t>
            </a:r>
            <a:r>
              <a:rPr spc="250" dirty="0"/>
              <a:t>v</a:t>
            </a:r>
            <a:r>
              <a:rPr spc="625" dirty="0"/>
              <a:t>a</a:t>
            </a:r>
            <a:r>
              <a:rPr spc="190" dirty="0"/>
              <a:t>r</a:t>
            </a:r>
            <a:r>
              <a:rPr spc="315" dirty="0"/>
              <a:t>d</a:t>
            </a:r>
            <a:r>
              <a:rPr spc="350" dirty="0"/>
              <a:t>ı</a:t>
            </a:r>
            <a:r>
              <a:rPr spc="330" dirty="0"/>
              <a:t>ğ</a:t>
            </a:r>
            <a:r>
              <a:rPr spc="350" dirty="0"/>
              <a:t>ı</a:t>
            </a:r>
            <a:r>
              <a:rPr spc="310" dirty="0"/>
              <a:t>n</a:t>
            </a:r>
            <a:r>
              <a:rPr spc="350" dirty="0"/>
              <a:t>ı</a:t>
            </a:r>
            <a:r>
              <a:rPr spc="-345" dirty="0"/>
              <a:t>z</a:t>
            </a:r>
            <a:r>
              <a:rPr spc="-450" dirty="0"/>
              <a:t> </a:t>
            </a:r>
            <a:r>
              <a:rPr lang="tr-TR" spc="-450" dirty="0" smtClean="0"/>
              <a:t> </a:t>
            </a:r>
            <a:r>
              <a:rPr spc="635" dirty="0" smtClean="0"/>
              <a:t>y</a:t>
            </a:r>
            <a:r>
              <a:rPr spc="35" dirty="0" smtClean="0"/>
              <a:t>e</a:t>
            </a:r>
            <a:r>
              <a:rPr spc="190" dirty="0" smtClean="0"/>
              <a:t>r</a:t>
            </a:r>
            <a:r>
              <a:rPr spc="350" dirty="0" smtClean="0"/>
              <a:t>i</a:t>
            </a:r>
            <a:r>
              <a:rPr spc="270" dirty="0" smtClean="0"/>
              <a:t>n</a:t>
            </a:r>
            <a:r>
              <a:rPr spc="-450" dirty="0" smtClean="0"/>
              <a:t> </a:t>
            </a:r>
            <a:r>
              <a:rPr spc="90" dirty="0"/>
              <a:t>ö</a:t>
            </a:r>
            <a:r>
              <a:rPr spc="310" dirty="0"/>
              <a:t>n</a:t>
            </a:r>
            <a:r>
              <a:rPr spc="35" dirty="0"/>
              <a:t>e</a:t>
            </a:r>
            <a:r>
              <a:rPr spc="415" dirty="0"/>
              <a:t>m</a:t>
            </a:r>
            <a:r>
              <a:rPr spc="310" dirty="0"/>
              <a:t>i</a:t>
            </a:r>
            <a:r>
              <a:rPr spc="-450" dirty="0"/>
              <a:t> </a:t>
            </a:r>
            <a:r>
              <a:rPr spc="635" dirty="0"/>
              <a:t>y</a:t>
            </a:r>
            <a:r>
              <a:rPr spc="90" dirty="0"/>
              <a:t>o</a:t>
            </a:r>
            <a:r>
              <a:rPr spc="275" dirty="0"/>
              <a:t>k</a:t>
            </a:r>
            <a:r>
              <a:rPr spc="290" dirty="0"/>
              <a:t>t</a:t>
            </a:r>
            <a:r>
              <a:rPr spc="70" dirty="0"/>
              <a:t>u</a:t>
            </a:r>
            <a:r>
              <a:rPr spc="190" dirty="0"/>
              <a:t>r</a:t>
            </a:r>
            <a:r>
              <a:rPr spc="-50" dirty="0"/>
              <a:t>.</a:t>
            </a:r>
            <a:r>
              <a:rPr spc="740" dirty="0"/>
              <a:t>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52696" y="5970026"/>
            <a:ext cx="41827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430" dirty="0">
                <a:solidFill>
                  <a:srgbClr val="42C2DD"/>
                </a:solidFill>
                <a:latin typeface="Lucida Sans Unicode"/>
                <a:cs typeface="Lucida Sans Unicode"/>
              </a:rPr>
              <a:t>P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15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4100" spc="-45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4100" spc="17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4100" spc="-90" dirty="0">
                <a:solidFill>
                  <a:srgbClr val="42C2DD"/>
                </a:solidFill>
                <a:latin typeface="Lucida Sans Unicode"/>
                <a:cs typeface="Lucida Sans Unicode"/>
              </a:rPr>
              <a:t>.</a:t>
            </a:r>
            <a:r>
              <a:rPr sz="4100" spc="-45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4100" spc="100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4100" spc="1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4100" spc="70" dirty="0">
                <a:solidFill>
                  <a:srgbClr val="42C2DD"/>
                </a:solidFill>
                <a:latin typeface="Lucida Sans Unicode"/>
                <a:cs typeface="Lucida Sans Unicode"/>
              </a:rPr>
              <a:t>u</a:t>
            </a:r>
            <a:r>
              <a:rPr sz="4100" spc="-125" dirty="0">
                <a:solidFill>
                  <a:srgbClr val="42C2DD"/>
                </a:solidFill>
                <a:latin typeface="Lucida Sans Unicode"/>
                <a:cs typeface="Lucida Sans Unicode"/>
              </a:rPr>
              <a:t>c</a:t>
            </a:r>
            <a:r>
              <a:rPr sz="4100" spc="27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15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endParaRPr sz="41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3222091" y="0"/>
                </a:moveTo>
                <a:lnTo>
                  <a:pt x="3090062" y="0"/>
                </a:lnTo>
                <a:lnTo>
                  <a:pt x="3088335" y="29057"/>
                </a:lnTo>
                <a:lnTo>
                  <a:pt x="3084233" y="78498"/>
                </a:lnTo>
                <a:lnTo>
                  <a:pt x="3078962" y="127685"/>
                </a:lnTo>
                <a:lnTo>
                  <a:pt x="3072536" y="176631"/>
                </a:lnTo>
                <a:lnTo>
                  <a:pt x="3064967" y="225285"/>
                </a:lnTo>
                <a:lnTo>
                  <a:pt x="3056267" y="273659"/>
                </a:lnTo>
                <a:lnTo>
                  <a:pt x="3046425" y="321716"/>
                </a:lnTo>
                <a:lnTo>
                  <a:pt x="3035465" y="369443"/>
                </a:lnTo>
                <a:lnTo>
                  <a:pt x="3023387" y="416839"/>
                </a:lnTo>
                <a:lnTo>
                  <a:pt x="3010192" y="463880"/>
                </a:lnTo>
                <a:lnTo>
                  <a:pt x="2995892" y="510552"/>
                </a:lnTo>
                <a:lnTo>
                  <a:pt x="2980486" y="556818"/>
                </a:lnTo>
                <a:lnTo>
                  <a:pt x="2964002" y="602691"/>
                </a:lnTo>
                <a:lnTo>
                  <a:pt x="2946425" y="648144"/>
                </a:lnTo>
                <a:lnTo>
                  <a:pt x="2927781" y="693153"/>
                </a:lnTo>
                <a:lnTo>
                  <a:pt x="2908046" y="737717"/>
                </a:lnTo>
                <a:lnTo>
                  <a:pt x="2887268" y="781812"/>
                </a:lnTo>
                <a:lnTo>
                  <a:pt x="2865412" y="825411"/>
                </a:lnTo>
                <a:lnTo>
                  <a:pt x="2842514" y="868514"/>
                </a:lnTo>
                <a:lnTo>
                  <a:pt x="2818574" y="911098"/>
                </a:lnTo>
                <a:lnTo>
                  <a:pt x="2793593" y="953147"/>
                </a:lnTo>
                <a:lnTo>
                  <a:pt x="2767584" y="994651"/>
                </a:lnTo>
                <a:lnTo>
                  <a:pt x="2740558" y="1035583"/>
                </a:lnTo>
                <a:lnTo>
                  <a:pt x="2712504" y="1075931"/>
                </a:lnTo>
                <a:lnTo>
                  <a:pt x="2683433" y="1115682"/>
                </a:lnTo>
                <a:lnTo>
                  <a:pt x="2653373" y="1154823"/>
                </a:lnTo>
                <a:lnTo>
                  <a:pt x="2622308" y="1193330"/>
                </a:lnTo>
                <a:lnTo>
                  <a:pt x="2590254" y="1231188"/>
                </a:lnTo>
                <a:lnTo>
                  <a:pt x="2557221" y="1268387"/>
                </a:lnTo>
                <a:lnTo>
                  <a:pt x="2523198" y="1304899"/>
                </a:lnTo>
                <a:lnTo>
                  <a:pt x="2488222" y="1340713"/>
                </a:lnTo>
                <a:lnTo>
                  <a:pt x="2452395" y="1375702"/>
                </a:lnTo>
                <a:lnTo>
                  <a:pt x="2415883" y="1409712"/>
                </a:lnTo>
                <a:lnTo>
                  <a:pt x="2378684" y="1442758"/>
                </a:lnTo>
                <a:lnTo>
                  <a:pt x="2340826" y="1474812"/>
                </a:lnTo>
                <a:lnTo>
                  <a:pt x="2302319" y="1505877"/>
                </a:lnTo>
                <a:lnTo>
                  <a:pt x="2263178" y="1535938"/>
                </a:lnTo>
                <a:lnTo>
                  <a:pt x="2223427" y="1565008"/>
                </a:lnTo>
                <a:lnTo>
                  <a:pt x="2183079" y="1593049"/>
                </a:lnTo>
                <a:lnTo>
                  <a:pt x="2142147" y="1620088"/>
                </a:lnTo>
                <a:lnTo>
                  <a:pt x="2100643" y="1646097"/>
                </a:lnTo>
                <a:lnTo>
                  <a:pt x="2058593" y="1671078"/>
                </a:lnTo>
                <a:lnTo>
                  <a:pt x="2016010" y="1695018"/>
                </a:lnTo>
                <a:lnTo>
                  <a:pt x="1972906" y="1717916"/>
                </a:lnTo>
                <a:lnTo>
                  <a:pt x="1929307" y="1739760"/>
                </a:lnTo>
                <a:lnTo>
                  <a:pt x="1885213" y="1760550"/>
                </a:lnTo>
                <a:lnTo>
                  <a:pt x="1840661" y="1780273"/>
                </a:lnTo>
                <a:lnTo>
                  <a:pt x="1795640" y="1798929"/>
                </a:lnTo>
                <a:lnTo>
                  <a:pt x="1750199" y="1816506"/>
                </a:lnTo>
                <a:lnTo>
                  <a:pt x="1704327" y="1832991"/>
                </a:lnTo>
                <a:lnTo>
                  <a:pt x="1658048" y="1848383"/>
                </a:lnTo>
                <a:lnTo>
                  <a:pt x="1611376" y="1862683"/>
                </a:lnTo>
                <a:lnTo>
                  <a:pt x="1564347" y="1875878"/>
                </a:lnTo>
                <a:lnTo>
                  <a:pt x="1516951" y="1887969"/>
                </a:lnTo>
                <a:lnTo>
                  <a:pt x="1469212" y="1898929"/>
                </a:lnTo>
                <a:lnTo>
                  <a:pt x="1421155" y="1908771"/>
                </a:lnTo>
                <a:lnTo>
                  <a:pt x="1372781" y="1917471"/>
                </a:lnTo>
                <a:lnTo>
                  <a:pt x="1324127" y="1925040"/>
                </a:lnTo>
                <a:lnTo>
                  <a:pt x="1275194" y="1931454"/>
                </a:lnTo>
                <a:lnTo>
                  <a:pt x="1225994" y="1936724"/>
                </a:lnTo>
                <a:lnTo>
                  <a:pt x="1176553" y="1940839"/>
                </a:lnTo>
                <a:lnTo>
                  <a:pt x="1126883" y="1943785"/>
                </a:lnTo>
                <a:lnTo>
                  <a:pt x="1077010" y="1945551"/>
                </a:lnTo>
                <a:lnTo>
                  <a:pt x="1026934" y="1946148"/>
                </a:lnTo>
                <a:lnTo>
                  <a:pt x="976858" y="1945551"/>
                </a:lnTo>
                <a:lnTo>
                  <a:pt x="926985" y="1943785"/>
                </a:lnTo>
                <a:lnTo>
                  <a:pt x="877316" y="1940839"/>
                </a:lnTo>
                <a:lnTo>
                  <a:pt x="827874" y="1936724"/>
                </a:lnTo>
                <a:lnTo>
                  <a:pt x="778675" y="1931454"/>
                </a:lnTo>
                <a:lnTo>
                  <a:pt x="729742" y="1925040"/>
                </a:lnTo>
                <a:lnTo>
                  <a:pt x="681088" y="1917471"/>
                </a:lnTo>
                <a:lnTo>
                  <a:pt x="632714" y="1908771"/>
                </a:lnTo>
                <a:lnTo>
                  <a:pt x="584657" y="1898929"/>
                </a:lnTo>
                <a:lnTo>
                  <a:pt x="536917" y="1887969"/>
                </a:lnTo>
                <a:lnTo>
                  <a:pt x="489521" y="1875878"/>
                </a:lnTo>
                <a:lnTo>
                  <a:pt x="442493" y="1862683"/>
                </a:lnTo>
                <a:lnTo>
                  <a:pt x="395820" y="1848383"/>
                </a:lnTo>
                <a:lnTo>
                  <a:pt x="349542" y="1832991"/>
                </a:lnTo>
                <a:lnTo>
                  <a:pt x="303669" y="1816506"/>
                </a:lnTo>
                <a:lnTo>
                  <a:pt x="258229" y="1798929"/>
                </a:lnTo>
                <a:lnTo>
                  <a:pt x="213207" y="1780273"/>
                </a:lnTo>
                <a:lnTo>
                  <a:pt x="168656" y="1760550"/>
                </a:lnTo>
                <a:lnTo>
                  <a:pt x="124561" y="1739760"/>
                </a:lnTo>
                <a:lnTo>
                  <a:pt x="80962" y="1717916"/>
                </a:lnTo>
                <a:lnTo>
                  <a:pt x="37858" y="1695018"/>
                </a:lnTo>
                <a:lnTo>
                  <a:pt x="0" y="1673733"/>
                </a:lnTo>
                <a:lnTo>
                  <a:pt x="0" y="1824520"/>
                </a:lnTo>
                <a:lnTo>
                  <a:pt x="73609" y="1861858"/>
                </a:lnTo>
                <a:lnTo>
                  <a:pt x="117894" y="1882571"/>
                </a:lnTo>
                <a:lnTo>
                  <a:pt x="162610" y="1902294"/>
                </a:lnTo>
                <a:lnTo>
                  <a:pt x="207759" y="1920989"/>
                </a:lnTo>
                <a:lnTo>
                  <a:pt x="253326" y="1938667"/>
                </a:lnTo>
                <a:lnTo>
                  <a:pt x="299300" y="1955317"/>
                </a:lnTo>
                <a:lnTo>
                  <a:pt x="345655" y="1970925"/>
                </a:lnTo>
                <a:lnTo>
                  <a:pt x="392379" y="1985518"/>
                </a:lnTo>
                <a:lnTo>
                  <a:pt x="439458" y="1999043"/>
                </a:lnTo>
                <a:lnTo>
                  <a:pt x="486879" y="2011527"/>
                </a:lnTo>
                <a:lnTo>
                  <a:pt x="534619" y="2022970"/>
                </a:lnTo>
                <a:lnTo>
                  <a:pt x="582688" y="2033333"/>
                </a:lnTo>
                <a:lnTo>
                  <a:pt x="631050" y="2042629"/>
                </a:lnTo>
                <a:lnTo>
                  <a:pt x="679691" y="2050872"/>
                </a:lnTo>
                <a:lnTo>
                  <a:pt x="728599" y="2058022"/>
                </a:lnTo>
                <a:lnTo>
                  <a:pt x="777773" y="2064080"/>
                </a:lnTo>
                <a:lnTo>
                  <a:pt x="827176" y="2069058"/>
                </a:lnTo>
                <a:lnTo>
                  <a:pt x="876820" y="2072944"/>
                </a:lnTo>
                <a:lnTo>
                  <a:pt x="926655" y="2075726"/>
                </a:lnTo>
                <a:lnTo>
                  <a:pt x="976706" y="2077389"/>
                </a:lnTo>
                <a:lnTo>
                  <a:pt x="1026934" y="2077948"/>
                </a:lnTo>
                <a:lnTo>
                  <a:pt x="1077137" y="2077389"/>
                </a:lnTo>
                <a:lnTo>
                  <a:pt x="1127201" y="2075726"/>
                </a:lnTo>
                <a:lnTo>
                  <a:pt x="1177048" y="2072944"/>
                </a:lnTo>
                <a:lnTo>
                  <a:pt x="1226680" y="2069058"/>
                </a:lnTo>
                <a:lnTo>
                  <a:pt x="1276096" y="2064080"/>
                </a:lnTo>
                <a:lnTo>
                  <a:pt x="1325257" y="2058022"/>
                </a:lnTo>
                <a:lnTo>
                  <a:pt x="1374178" y="2050872"/>
                </a:lnTo>
                <a:lnTo>
                  <a:pt x="1422819" y="2042642"/>
                </a:lnTo>
                <a:lnTo>
                  <a:pt x="1471180" y="2033333"/>
                </a:lnTo>
                <a:lnTo>
                  <a:pt x="1519237" y="2022970"/>
                </a:lnTo>
                <a:lnTo>
                  <a:pt x="1566989" y="2011527"/>
                </a:lnTo>
                <a:lnTo>
                  <a:pt x="1614411" y="1999043"/>
                </a:lnTo>
                <a:lnTo>
                  <a:pt x="1661490" y="1985518"/>
                </a:lnTo>
                <a:lnTo>
                  <a:pt x="1708213" y="1970938"/>
                </a:lnTo>
                <a:lnTo>
                  <a:pt x="1754568" y="1955317"/>
                </a:lnTo>
                <a:lnTo>
                  <a:pt x="1779879" y="1946148"/>
                </a:lnTo>
                <a:lnTo>
                  <a:pt x="1800542" y="1938667"/>
                </a:lnTo>
                <a:lnTo>
                  <a:pt x="1846097" y="1920989"/>
                </a:lnTo>
                <a:lnTo>
                  <a:pt x="1891258" y="1902294"/>
                </a:lnTo>
                <a:lnTo>
                  <a:pt x="1935975" y="1882584"/>
                </a:lnTo>
                <a:lnTo>
                  <a:pt x="1980260" y="1861858"/>
                </a:lnTo>
                <a:lnTo>
                  <a:pt x="2024075" y="1840128"/>
                </a:lnTo>
                <a:lnTo>
                  <a:pt x="2067433" y="1817408"/>
                </a:lnTo>
                <a:lnTo>
                  <a:pt x="2110295" y="1793697"/>
                </a:lnTo>
                <a:lnTo>
                  <a:pt x="2152650" y="1768995"/>
                </a:lnTo>
                <a:lnTo>
                  <a:pt x="2194496" y="1743316"/>
                </a:lnTo>
                <a:lnTo>
                  <a:pt x="2235809" y="1716659"/>
                </a:lnTo>
                <a:lnTo>
                  <a:pt x="2276576" y="1689036"/>
                </a:lnTo>
                <a:lnTo>
                  <a:pt x="2316784" y="1660448"/>
                </a:lnTo>
                <a:lnTo>
                  <a:pt x="2356421" y="1630908"/>
                </a:lnTo>
                <a:lnTo>
                  <a:pt x="2395474" y="1600403"/>
                </a:lnTo>
                <a:lnTo>
                  <a:pt x="2433917" y="1568970"/>
                </a:lnTo>
                <a:lnTo>
                  <a:pt x="2471737" y="1536585"/>
                </a:lnTo>
                <a:lnTo>
                  <a:pt x="2508923" y="1503273"/>
                </a:lnTo>
                <a:lnTo>
                  <a:pt x="2545473" y="1469021"/>
                </a:lnTo>
                <a:lnTo>
                  <a:pt x="2581364" y="1433855"/>
                </a:lnTo>
                <a:lnTo>
                  <a:pt x="2616530" y="1397977"/>
                </a:lnTo>
                <a:lnTo>
                  <a:pt x="2650769" y="1361427"/>
                </a:lnTo>
                <a:lnTo>
                  <a:pt x="2684081" y="1324241"/>
                </a:lnTo>
                <a:lnTo>
                  <a:pt x="2716466" y="1286408"/>
                </a:lnTo>
                <a:lnTo>
                  <a:pt x="2747911" y="1247965"/>
                </a:lnTo>
                <a:lnTo>
                  <a:pt x="2778404" y="1208925"/>
                </a:lnTo>
                <a:lnTo>
                  <a:pt x="2807944" y="1169289"/>
                </a:lnTo>
                <a:lnTo>
                  <a:pt x="2836532" y="1129080"/>
                </a:lnTo>
                <a:lnTo>
                  <a:pt x="2864154" y="1088313"/>
                </a:lnTo>
                <a:lnTo>
                  <a:pt x="2890812" y="1047000"/>
                </a:lnTo>
                <a:lnTo>
                  <a:pt x="2916491" y="1005154"/>
                </a:lnTo>
                <a:lnTo>
                  <a:pt x="2941193" y="962787"/>
                </a:lnTo>
                <a:lnTo>
                  <a:pt x="2964904" y="919924"/>
                </a:lnTo>
                <a:lnTo>
                  <a:pt x="2987637" y="876579"/>
                </a:lnTo>
                <a:lnTo>
                  <a:pt x="3009354" y="832764"/>
                </a:lnTo>
                <a:lnTo>
                  <a:pt x="3030080" y="788479"/>
                </a:lnTo>
                <a:lnTo>
                  <a:pt x="3049790" y="743762"/>
                </a:lnTo>
                <a:lnTo>
                  <a:pt x="3068485" y="698601"/>
                </a:lnTo>
                <a:lnTo>
                  <a:pt x="3086163" y="653034"/>
                </a:lnTo>
                <a:lnTo>
                  <a:pt x="3102813" y="607072"/>
                </a:lnTo>
                <a:lnTo>
                  <a:pt x="3118434" y="560717"/>
                </a:lnTo>
                <a:lnTo>
                  <a:pt x="3133013" y="513994"/>
                </a:lnTo>
                <a:lnTo>
                  <a:pt x="3146552" y="466915"/>
                </a:lnTo>
                <a:lnTo>
                  <a:pt x="3159036" y="419493"/>
                </a:lnTo>
                <a:lnTo>
                  <a:pt x="3170466" y="371741"/>
                </a:lnTo>
                <a:lnTo>
                  <a:pt x="3180829" y="323684"/>
                </a:lnTo>
                <a:lnTo>
                  <a:pt x="3190138" y="275323"/>
                </a:lnTo>
                <a:lnTo>
                  <a:pt x="3198368" y="226682"/>
                </a:lnTo>
                <a:lnTo>
                  <a:pt x="3205518" y="177761"/>
                </a:lnTo>
                <a:lnTo>
                  <a:pt x="3211588" y="128600"/>
                </a:lnTo>
                <a:lnTo>
                  <a:pt x="3216554" y="79184"/>
                </a:lnTo>
                <a:lnTo>
                  <a:pt x="3220440" y="29552"/>
                </a:lnTo>
                <a:lnTo>
                  <a:pt x="3222091" y="0"/>
                </a:lnTo>
                <a:close/>
              </a:path>
              <a:path w="18288000" h="10287000">
                <a:moveTo>
                  <a:pt x="18287988" y="8504809"/>
                </a:moveTo>
                <a:lnTo>
                  <a:pt x="18210861" y="8465617"/>
                </a:lnTo>
                <a:lnTo>
                  <a:pt x="18166576" y="8444890"/>
                </a:lnTo>
                <a:lnTo>
                  <a:pt x="18121859" y="8425180"/>
                </a:lnTo>
                <a:lnTo>
                  <a:pt x="18076698" y="8406485"/>
                </a:lnTo>
                <a:lnTo>
                  <a:pt x="18031143" y="8388807"/>
                </a:lnTo>
                <a:lnTo>
                  <a:pt x="18010480" y="8381327"/>
                </a:lnTo>
                <a:lnTo>
                  <a:pt x="17985169" y="8372157"/>
                </a:lnTo>
                <a:lnTo>
                  <a:pt x="17938814" y="8356536"/>
                </a:lnTo>
                <a:lnTo>
                  <a:pt x="17892091" y="8341957"/>
                </a:lnTo>
                <a:lnTo>
                  <a:pt x="17845012" y="8328431"/>
                </a:lnTo>
                <a:lnTo>
                  <a:pt x="17797590" y="8315934"/>
                </a:lnTo>
                <a:lnTo>
                  <a:pt x="17749838" y="8304504"/>
                </a:lnTo>
                <a:lnTo>
                  <a:pt x="17701781" y="8294141"/>
                </a:lnTo>
                <a:lnTo>
                  <a:pt x="17653419" y="8284832"/>
                </a:lnTo>
                <a:lnTo>
                  <a:pt x="17604778" y="8276603"/>
                </a:lnTo>
                <a:lnTo>
                  <a:pt x="17555858" y="8269452"/>
                </a:lnTo>
                <a:lnTo>
                  <a:pt x="17506696" y="8263395"/>
                </a:lnTo>
                <a:lnTo>
                  <a:pt x="17457281" y="8258416"/>
                </a:lnTo>
                <a:lnTo>
                  <a:pt x="17407649" y="8254530"/>
                </a:lnTo>
                <a:lnTo>
                  <a:pt x="17357802" y="8251749"/>
                </a:lnTo>
                <a:lnTo>
                  <a:pt x="17307764" y="8250085"/>
                </a:lnTo>
                <a:lnTo>
                  <a:pt x="17257535" y="8249526"/>
                </a:lnTo>
                <a:lnTo>
                  <a:pt x="17207307" y="8250085"/>
                </a:lnTo>
                <a:lnTo>
                  <a:pt x="17157269" y="8251749"/>
                </a:lnTo>
                <a:lnTo>
                  <a:pt x="17107421" y="8254530"/>
                </a:lnTo>
                <a:lnTo>
                  <a:pt x="17057789" y="8258416"/>
                </a:lnTo>
                <a:lnTo>
                  <a:pt x="17008374" y="8263395"/>
                </a:lnTo>
                <a:lnTo>
                  <a:pt x="16959212" y="8269452"/>
                </a:lnTo>
                <a:lnTo>
                  <a:pt x="16910292" y="8276603"/>
                </a:lnTo>
                <a:lnTo>
                  <a:pt x="16861651" y="8284832"/>
                </a:lnTo>
                <a:lnTo>
                  <a:pt x="16813289" y="8294141"/>
                </a:lnTo>
                <a:lnTo>
                  <a:pt x="16765219" y="8304504"/>
                </a:lnTo>
                <a:lnTo>
                  <a:pt x="16717480" y="8315934"/>
                </a:lnTo>
                <a:lnTo>
                  <a:pt x="16670058" y="8328431"/>
                </a:lnTo>
                <a:lnTo>
                  <a:pt x="16622979" y="8341957"/>
                </a:lnTo>
                <a:lnTo>
                  <a:pt x="16576256" y="8356536"/>
                </a:lnTo>
                <a:lnTo>
                  <a:pt x="16529901" y="8372157"/>
                </a:lnTo>
                <a:lnTo>
                  <a:pt x="16483927" y="8388807"/>
                </a:lnTo>
                <a:lnTo>
                  <a:pt x="16438360" y="8406485"/>
                </a:lnTo>
                <a:lnTo>
                  <a:pt x="16393211" y="8425180"/>
                </a:lnTo>
                <a:lnTo>
                  <a:pt x="16348494" y="8444890"/>
                </a:lnTo>
                <a:lnTo>
                  <a:pt x="16304209" y="8465617"/>
                </a:lnTo>
                <a:lnTo>
                  <a:pt x="16260394" y="8487346"/>
                </a:lnTo>
                <a:lnTo>
                  <a:pt x="16217037" y="8510067"/>
                </a:lnTo>
                <a:lnTo>
                  <a:pt x="16174174" y="8533778"/>
                </a:lnTo>
                <a:lnTo>
                  <a:pt x="16131820" y="8558479"/>
                </a:lnTo>
                <a:lnTo>
                  <a:pt x="16089973" y="8584159"/>
                </a:lnTo>
                <a:lnTo>
                  <a:pt x="16048660" y="8610816"/>
                </a:lnTo>
                <a:lnTo>
                  <a:pt x="16007893" y="8638438"/>
                </a:lnTo>
                <a:lnTo>
                  <a:pt x="15967685" y="8667026"/>
                </a:lnTo>
                <a:lnTo>
                  <a:pt x="15928048" y="8696566"/>
                </a:lnTo>
                <a:lnTo>
                  <a:pt x="15888996" y="8727072"/>
                </a:lnTo>
                <a:lnTo>
                  <a:pt x="15850553" y="8758504"/>
                </a:lnTo>
                <a:lnTo>
                  <a:pt x="15812732" y="8790889"/>
                </a:lnTo>
                <a:lnTo>
                  <a:pt x="15775534" y="8824201"/>
                </a:lnTo>
                <a:lnTo>
                  <a:pt x="15738996" y="8858440"/>
                </a:lnTo>
                <a:lnTo>
                  <a:pt x="15703106" y="8893607"/>
                </a:lnTo>
                <a:lnTo>
                  <a:pt x="15667939" y="8929497"/>
                </a:lnTo>
                <a:lnTo>
                  <a:pt x="15633700" y="8966048"/>
                </a:lnTo>
                <a:lnTo>
                  <a:pt x="15600388" y="9003233"/>
                </a:lnTo>
                <a:lnTo>
                  <a:pt x="15568003" y="9041066"/>
                </a:lnTo>
                <a:lnTo>
                  <a:pt x="15536558" y="9079509"/>
                </a:lnTo>
                <a:lnTo>
                  <a:pt x="15506065" y="9118549"/>
                </a:lnTo>
                <a:lnTo>
                  <a:pt x="15476525" y="9158186"/>
                </a:lnTo>
                <a:lnTo>
                  <a:pt x="15447937" y="9198394"/>
                </a:lnTo>
                <a:lnTo>
                  <a:pt x="15420315" y="9239161"/>
                </a:lnTo>
                <a:lnTo>
                  <a:pt x="15393658" y="9280474"/>
                </a:lnTo>
                <a:lnTo>
                  <a:pt x="15367978" y="9322321"/>
                </a:lnTo>
                <a:lnTo>
                  <a:pt x="15343277" y="9364688"/>
                </a:lnTo>
                <a:lnTo>
                  <a:pt x="15319566" y="9407538"/>
                </a:lnTo>
                <a:lnTo>
                  <a:pt x="15296833" y="9450895"/>
                </a:lnTo>
                <a:lnTo>
                  <a:pt x="15275116" y="9494710"/>
                </a:lnTo>
                <a:lnTo>
                  <a:pt x="15254389" y="9538995"/>
                </a:lnTo>
                <a:lnTo>
                  <a:pt x="15234679" y="9583712"/>
                </a:lnTo>
                <a:lnTo>
                  <a:pt x="15215985" y="9628873"/>
                </a:lnTo>
                <a:lnTo>
                  <a:pt x="15198306" y="9674441"/>
                </a:lnTo>
                <a:lnTo>
                  <a:pt x="15181656" y="9720402"/>
                </a:lnTo>
                <a:lnTo>
                  <a:pt x="15166035" y="9766757"/>
                </a:lnTo>
                <a:lnTo>
                  <a:pt x="15151456" y="9813480"/>
                </a:lnTo>
                <a:lnTo>
                  <a:pt x="15137918" y="9860559"/>
                </a:lnTo>
                <a:lnTo>
                  <a:pt x="15125434" y="9907981"/>
                </a:lnTo>
                <a:lnTo>
                  <a:pt x="15114004" y="9955733"/>
                </a:lnTo>
                <a:lnTo>
                  <a:pt x="15103640" y="10003790"/>
                </a:lnTo>
                <a:lnTo>
                  <a:pt x="15094331" y="10052152"/>
                </a:lnTo>
                <a:lnTo>
                  <a:pt x="15086102" y="10100793"/>
                </a:lnTo>
                <a:lnTo>
                  <a:pt x="15078952" y="10149713"/>
                </a:lnTo>
                <a:lnTo>
                  <a:pt x="15072881" y="10198875"/>
                </a:lnTo>
                <a:lnTo>
                  <a:pt x="15067903" y="10248290"/>
                </a:lnTo>
                <a:lnTo>
                  <a:pt x="15064880" y="10287000"/>
                </a:lnTo>
                <a:lnTo>
                  <a:pt x="15197074" y="10287000"/>
                </a:lnTo>
                <a:lnTo>
                  <a:pt x="15200237" y="10248976"/>
                </a:lnTo>
                <a:lnTo>
                  <a:pt x="15205507" y="10199789"/>
                </a:lnTo>
                <a:lnTo>
                  <a:pt x="15211933" y="10150843"/>
                </a:lnTo>
                <a:lnTo>
                  <a:pt x="15219502" y="10102190"/>
                </a:lnTo>
                <a:lnTo>
                  <a:pt x="15228202" y="10053815"/>
                </a:lnTo>
                <a:lnTo>
                  <a:pt x="15238044" y="10005758"/>
                </a:lnTo>
                <a:lnTo>
                  <a:pt x="15249005" y="9958019"/>
                </a:lnTo>
                <a:lnTo>
                  <a:pt x="15261082" y="9910635"/>
                </a:lnTo>
                <a:lnTo>
                  <a:pt x="15274278" y="9863595"/>
                </a:lnTo>
                <a:lnTo>
                  <a:pt x="15288578" y="9816922"/>
                </a:lnTo>
                <a:lnTo>
                  <a:pt x="15303983" y="9770656"/>
                </a:lnTo>
                <a:lnTo>
                  <a:pt x="15320467" y="9724784"/>
                </a:lnTo>
                <a:lnTo>
                  <a:pt x="15338044" y="9679330"/>
                </a:lnTo>
                <a:lnTo>
                  <a:pt x="15356688" y="9634322"/>
                </a:lnTo>
                <a:lnTo>
                  <a:pt x="15376411" y="9589757"/>
                </a:lnTo>
                <a:lnTo>
                  <a:pt x="15397201" y="9545663"/>
                </a:lnTo>
                <a:lnTo>
                  <a:pt x="15419058" y="9502064"/>
                </a:lnTo>
                <a:lnTo>
                  <a:pt x="15441943" y="9458960"/>
                </a:lnTo>
                <a:lnTo>
                  <a:pt x="15465895" y="9416377"/>
                </a:lnTo>
                <a:lnTo>
                  <a:pt x="15490876" y="9374327"/>
                </a:lnTo>
                <a:lnTo>
                  <a:pt x="15516886" y="9332824"/>
                </a:lnTo>
                <a:lnTo>
                  <a:pt x="15543911" y="9291891"/>
                </a:lnTo>
                <a:lnTo>
                  <a:pt x="15571966" y="9251544"/>
                </a:lnTo>
                <a:lnTo>
                  <a:pt x="15601023" y="9211793"/>
                </a:lnTo>
                <a:lnTo>
                  <a:pt x="15631097" y="9172651"/>
                </a:lnTo>
                <a:lnTo>
                  <a:pt x="15662161" y="9134145"/>
                </a:lnTo>
                <a:lnTo>
                  <a:pt x="15694216" y="9096286"/>
                </a:lnTo>
                <a:lnTo>
                  <a:pt x="15727248" y="9059088"/>
                </a:lnTo>
                <a:lnTo>
                  <a:pt x="15761272" y="9022575"/>
                </a:lnTo>
                <a:lnTo>
                  <a:pt x="15796248" y="8986749"/>
                </a:lnTo>
                <a:lnTo>
                  <a:pt x="15832074" y="8951773"/>
                </a:lnTo>
                <a:lnTo>
                  <a:pt x="15868587" y="8917749"/>
                </a:lnTo>
                <a:lnTo>
                  <a:pt x="15905785" y="8884717"/>
                </a:lnTo>
                <a:lnTo>
                  <a:pt x="15943644" y="8852662"/>
                </a:lnTo>
                <a:lnTo>
                  <a:pt x="15982150" y="8821598"/>
                </a:lnTo>
                <a:lnTo>
                  <a:pt x="16021292" y="8791537"/>
                </a:lnTo>
                <a:lnTo>
                  <a:pt x="16061043" y="8762467"/>
                </a:lnTo>
                <a:lnTo>
                  <a:pt x="16101390" y="8734425"/>
                </a:lnTo>
                <a:lnTo>
                  <a:pt x="16142323" y="8707387"/>
                </a:lnTo>
                <a:lnTo>
                  <a:pt x="16183826" y="8681377"/>
                </a:lnTo>
                <a:lnTo>
                  <a:pt x="16225876" y="8656396"/>
                </a:lnTo>
                <a:lnTo>
                  <a:pt x="16268459" y="8632457"/>
                </a:lnTo>
                <a:lnTo>
                  <a:pt x="16311563" y="8609559"/>
                </a:lnTo>
                <a:lnTo>
                  <a:pt x="16355162" y="8587715"/>
                </a:lnTo>
                <a:lnTo>
                  <a:pt x="16399256" y="8566925"/>
                </a:lnTo>
                <a:lnTo>
                  <a:pt x="16443808" y="8547202"/>
                </a:lnTo>
                <a:lnTo>
                  <a:pt x="16488829" y="8528545"/>
                </a:lnTo>
                <a:lnTo>
                  <a:pt x="16534270" y="8510968"/>
                </a:lnTo>
                <a:lnTo>
                  <a:pt x="16580142" y="8494484"/>
                </a:lnTo>
                <a:lnTo>
                  <a:pt x="16626421" y="8479079"/>
                </a:lnTo>
                <a:lnTo>
                  <a:pt x="16673094" y="8464791"/>
                </a:lnTo>
                <a:lnTo>
                  <a:pt x="16720122" y="8451596"/>
                </a:lnTo>
                <a:lnTo>
                  <a:pt x="16767518" y="8439506"/>
                </a:lnTo>
                <a:lnTo>
                  <a:pt x="16815257" y="8428545"/>
                </a:lnTo>
                <a:lnTo>
                  <a:pt x="16863314" y="8418703"/>
                </a:lnTo>
                <a:lnTo>
                  <a:pt x="16911689" y="8410003"/>
                </a:lnTo>
                <a:lnTo>
                  <a:pt x="16960342" y="8402434"/>
                </a:lnTo>
                <a:lnTo>
                  <a:pt x="17009275" y="8396008"/>
                </a:lnTo>
                <a:lnTo>
                  <a:pt x="17058475" y="8390750"/>
                </a:lnTo>
                <a:lnTo>
                  <a:pt x="17107916" y="8386635"/>
                </a:lnTo>
                <a:lnTo>
                  <a:pt x="17157586" y="8383689"/>
                </a:lnTo>
                <a:lnTo>
                  <a:pt x="17207459" y="8381924"/>
                </a:lnTo>
                <a:lnTo>
                  <a:pt x="17257535" y="8381327"/>
                </a:lnTo>
                <a:lnTo>
                  <a:pt x="17307611" y="8381924"/>
                </a:lnTo>
                <a:lnTo>
                  <a:pt x="17357484" y="8383689"/>
                </a:lnTo>
                <a:lnTo>
                  <a:pt x="17407154" y="8386635"/>
                </a:lnTo>
                <a:lnTo>
                  <a:pt x="17456595" y="8390750"/>
                </a:lnTo>
                <a:lnTo>
                  <a:pt x="17505795" y="8396008"/>
                </a:lnTo>
                <a:lnTo>
                  <a:pt x="17554728" y="8402434"/>
                </a:lnTo>
                <a:lnTo>
                  <a:pt x="17603381" y="8410003"/>
                </a:lnTo>
                <a:lnTo>
                  <a:pt x="17651756" y="8418703"/>
                </a:lnTo>
                <a:lnTo>
                  <a:pt x="17699813" y="8428545"/>
                </a:lnTo>
                <a:lnTo>
                  <a:pt x="17747552" y="8439506"/>
                </a:lnTo>
                <a:lnTo>
                  <a:pt x="17794948" y="8451596"/>
                </a:lnTo>
                <a:lnTo>
                  <a:pt x="17841976" y="8464791"/>
                </a:lnTo>
                <a:lnTo>
                  <a:pt x="17888649" y="8479079"/>
                </a:lnTo>
                <a:lnTo>
                  <a:pt x="17934928" y="8494484"/>
                </a:lnTo>
                <a:lnTo>
                  <a:pt x="17980800" y="8510968"/>
                </a:lnTo>
                <a:lnTo>
                  <a:pt x="18026241" y="8528545"/>
                </a:lnTo>
                <a:lnTo>
                  <a:pt x="18071262" y="8547202"/>
                </a:lnTo>
                <a:lnTo>
                  <a:pt x="18115814" y="8566925"/>
                </a:lnTo>
                <a:lnTo>
                  <a:pt x="18159908" y="8587715"/>
                </a:lnTo>
                <a:lnTo>
                  <a:pt x="18203507" y="8609559"/>
                </a:lnTo>
                <a:lnTo>
                  <a:pt x="18246611" y="8632457"/>
                </a:lnTo>
                <a:lnTo>
                  <a:pt x="18287988" y="8655723"/>
                </a:lnTo>
                <a:lnTo>
                  <a:pt x="18287988" y="850480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1026260"/>
            <a:ext cx="4827905" cy="65265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434"/>
              </a:spcBef>
            </a:pPr>
            <a:r>
              <a:rPr sz="585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KENDİNİZİ </a:t>
            </a:r>
            <a:r>
              <a:rPr sz="585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71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360" dirty="0">
                <a:solidFill>
                  <a:srgbClr val="42C2DD"/>
                </a:solidFill>
                <a:latin typeface="Lucida Sans Unicode"/>
                <a:cs typeface="Lucida Sans Unicode"/>
              </a:rPr>
              <a:t>Ş</a:t>
            </a:r>
            <a:r>
              <a:rPr sz="5850" spc="24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-275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5850" spc="195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-20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850" spc="215" dirty="0">
                <a:solidFill>
                  <a:srgbClr val="42C2DD"/>
                </a:solidFill>
                <a:latin typeface="Lucida Sans Unicode"/>
                <a:cs typeface="Lucida Sans Unicode"/>
              </a:rPr>
              <a:t>E  </a:t>
            </a:r>
            <a:r>
              <a:rPr sz="5850" spc="180" dirty="0">
                <a:solidFill>
                  <a:srgbClr val="42C2DD"/>
                </a:solidFill>
                <a:latin typeface="Lucida Sans Unicode"/>
                <a:cs typeface="Lucida Sans Unicode"/>
              </a:rPr>
              <a:t>ÇALIŞIN </a:t>
            </a:r>
            <a:r>
              <a:rPr sz="5850" spc="18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335" dirty="0">
                <a:solidFill>
                  <a:srgbClr val="42C2DD"/>
                </a:solidFill>
                <a:latin typeface="Lucida Sans Unicode"/>
                <a:cs typeface="Lucida Sans Unicode"/>
              </a:rPr>
              <a:t>MESLEKLERİ </a:t>
            </a:r>
            <a:r>
              <a:rPr sz="5850" spc="-1839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155" dirty="0">
                <a:solidFill>
                  <a:srgbClr val="42C2DD"/>
                </a:solidFill>
                <a:latin typeface="Lucida Sans Unicode"/>
                <a:cs typeface="Lucida Sans Unicode"/>
              </a:rPr>
              <a:t>TANIYIN, </a:t>
            </a:r>
            <a:r>
              <a:rPr sz="585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O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5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100" spc="-5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-5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10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Ö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100" spc="420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100" spc="385" dirty="0">
                <a:solidFill>
                  <a:srgbClr val="42C2DD"/>
                </a:solidFill>
                <a:latin typeface="Lucida Sans Unicode"/>
                <a:cs typeface="Lucida Sans Unicode"/>
              </a:rPr>
              <a:t>K  </a:t>
            </a:r>
            <a:r>
              <a:rPr sz="5100" spc="305" dirty="0">
                <a:solidFill>
                  <a:srgbClr val="42C2DD"/>
                </a:solidFill>
                <a:latin typeface="Lucida Sans Unicode"/>
                <a:cs typeface="Lucida Sans Unicode"/>
              </a:rPr>
              <a:t>MESLEK </a:t>
            </a:r>
            <a:r>
              <a:rPr sz="5100" spc="31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130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22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5100" spc="370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100" spc="-5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-5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100" spc="10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100" spc="545" dirty="0">
                <a:solidFill>
                  <a:srgbClr val="42C2DD"/>
                </a:solidFill>
                <a:latin typeface="Lucida Sans Unicode"/>
                <a:cs typeface="Lucida Sans Unicode"/>
              </a:rPr>
              <a:t>P</a:t>
            </a:r>
            <a:r>
              <a:rPr sz="5100" spc="420" dirty="0">
                <a:solidFill>
                  <a:srgbClr val="42C2DD"/>
                </a:solidFill>
                <a:latin typeface="Lucida Sans Unicode"/>
                <a:cs typeface="Lucida Sans Unicode"/>
              </a:rPr>
              <a:t>I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-60" dirty="0">
                <a:solidFill>
                  <a:srgbClr val="42C2DD"/>
                </a:solidFill>
                <a:latin typeface="Lucida Sans Unicode"/>
                <a:cs typeface="Lucida Sans Unicode"/>
              </a:rPr>
              <a:t>!</a:t>
            </a:r>
            <a:endParaRPr sz="51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451112"/>
            <a:ext cx="2129790" cy="1836420"/>
          </a:xfrm>
          <a:custGeom>
            <a:avLst/>
            <a:gdLst/>
            <a:ahLst/>
            <a:cxnLst/>
            <a:rect l="l" t="t" r="r" b="b"/>
            <a:pathLst>
              <a:path w="2129790" h="1836420">
                <a:moveTo>
                  <a:pt x="1959279" y="1835899"/>
                </a:moveTo>
                <a:lnTo>
                  <a:pt x="1948815" y="1776044"/>
                </a:lnTo>
                <a:lnTo>
                  <a:pt x="1939467" y="1730489"/>
                </a:lnTo>
                <a:lnTo>
                  <a:pt x="1929091" y="1685315"/>
                </a:lnTo>
                <a:lnTo>
                  <a:pt x="1917674" y="1640535"/>
                </a:lnTo>
                <a:lnTo>
                  <a:pt x="1905266" y="1596174"/>
                </a:lnTo>
                <a:lnTo>
                  <a:pt x="1891842" y="1552232"/>
                </a:lnTo>
                <a:lnTo>
                  <a:pt x="1877441" y="1508721"/>
                </a:lnTo>
                <a:lnTo>
                  <a:pt x="1862074" y="1465656"/>
                </a:lnTo>
                <a:lnTo>
                  <a:pt x="1845741" y="1423060"/>
                </a:lnTo>
                <a:lnTo>
                  <a:pt x="1828469" y="1380921"/>
                </a:lnTo>
                <a:lnTo>
                  <a:pt x="1810258" y="1339291"/>
                </a:lnTo>
                <a:lnTo>
                  <a:pt x="1791131" y="1298143"/>
                </a:lnTo>
                <a:lnTo>
                  <a:pt x="1771091" y="1257528"/>
                </a:lnTo>
                <a:lnTo>
                  <a:pt x="1750161" y="1217422"/>
                </a:lnTo>
                <a:lnTo>
                  <a:pt x="1728355" y="1177861"/>
                </a:lnTo>
                <a:lnTo>
                  <a:pt x="1705673" y="1138859"/>
                </a:lnTo>
                <a:lnTo>
                  <a:pt x="1682140" y="1100416"/>
                </a:lnTo>
                <a:lnTo>
                  <a:pt x="1657769" y="1062558"/>
                </a:lnTo>
                <a:lnTo>
                  <a:pt x="1632572" y="1025283"/>
                </a:lnTo>
                <a:lnTo>
                  <a:pt x="1606562" y="988618"/>
                </a:lnTo>
                <a:lnTo>
                  <a:pt x="1579740" y="952576"/>
                </a:lnTo>
                <a:lnTo>
                  <a:pt x="1552143" y="917155"/>
                </a:lnTo>
                <a:lnTo>
                  <a:pt x="1523758" y="882396"/>
                </a:lnTo>
                <a:lnTo>
                  <a:pt x="1494624" y="848283"/>
                </a:lnTo>
                <a:lnTo>
                  <a:pt x="1464729" y="814832"/>
                </a:lnTo>
                <a:lnTo>
                  <a:pt x="1434096" y="782078"/>
                </a:lnTo>
                <a:lnTo>
                  <a:pt x="1402753" y="750011"/>
                </a:lnTo>
                <a:lnTo>
                  <a:pt x="1370685" y="718667"/>
                </a:lnTo>
                <a:lnTo>
                  <a:pt x="1337932" y="688035"/>
                </a:lnTo>
                <a:lnTo>
                  <a:pt x="1304493" y="658139"/>
                </a:lnTo>
                <a:lnTo>
                  <a:pt x="1270381" y="629005"/>
                </a:lnTo>
                <a:lnTo>
                  <a:pt x="1235608" y="600621"/>
                </a:lnTo>
                <a:lnTo>
                  <a:pt x="1200200" y="573011"/>
                </a:lnTo>
                <a:lnTo>
                  <a:pt x="1164158" y="546201"/>
                </a:lnTo>
                <a:lnTo>
                  <a:pt x="1127493" y="520179"/>
                </a:lnTo>
                <a:lnTo>
                  <a:pt x="1090218" y="494982"/>
                </a:lnTo>
                <a:lnTo>
                  <a:pt x="1052360" y="470611"/>
                </a:lnTo>
                <a:lnTo>
                  <a:pt x="1013917" y="447078"/>
                </a:lnTo>
                <a:lnTo>
                  <a:pt x="974915" y="424408"/>
                </a:lnTo>
                <a:lnTo>
                  <a:pt x="935355" y="402590"/>
                </a:lnTo>
                <a:lnTo>
                  <a:pt x="895248" y="381660"/>
                </a:lnTo>
                <a:lnTo>
                  <a:pt x="854633" y="361632"/>
                </a:lnTo>
                <a:lnTo>
                  <a:pt x="813485" y="342493"/>
                </a:lnTo>
                <a:lnTo>
                  <a:pt x="771855" y="324281"/>
                </a:lnTo>
                <a:lnTo>
                  <a:pt x="729729" y="307009"/>
                </a:lnTo>
                <a:lnTo>
                  <a:pt x="687120" y="290677"/>
                </a:lnTo>
                <a:lnTo>
                  <a:pt x="644055" y="275297"/>
                </a:lnTo>
                <a:lnTo>
                  <a:pt x="600544" y="260896"/>
                </a:lnTo>
                <a:lnTo>
                  <a:pt x="556602" y="247484"/>
                </a:lnTo>
                <a:lnTo>
                  <a:pt x="512229" y="235064"/>
                </a:lnTo>
                <a:lnTo>
                  <a:pt x="467461" y="223659"/>
                </a:lnTo>
                <a:lnTo>
                  <a:pt x="422287" y="213271"/>
                </a:lnTo>
                <a:lnTo>
                  <a:pt x="376732" y="203923"/>
                </a:lnTo>
                <a:lnTo>
                  <a:pt x="330809" y="195630"/>
                </a:lnTo>
                <a:lnTo>
                  <a:pt x="284530" y="188404"/>
                </a:lnTo>
                <a:lnTo>
                  <a:pt x="237896" y="182245"/>
                </a:lnTo>
                <a:lnTo>
                  <a:pt x="190944" y="177177"/>
                </a:lnTo>
                <a:lnTo>
                  <a:pt x="143675" y="173215"/>
                </a:lnTo>
                <a:lnTo>
                  <a:pt x="96100" y="170370"/>
                </a:lnTo>
                <a:lnTo>
                  <a:pt x="48234" y="168656"/>
                </a:lnTo>
                <a:lnTo>
                  <a:pt x="88" y="168071"/>
                </a:lnTo>
                <a:lnTo>
                  <a:pt x="0" y="1835899"/>
                </a:lnTo>
                <a:lnTo>
                  <a:pt x="1959279" y="1835899"/>
                </a:lnTo>
                <a:close/>
              </a:path>
              <a:path w="2129790" h="1836420">
                <a:moveTo>
                  <a:pt x="2129383" y="1835899"/>
                </a:moveTo>
                <a:lnTo>
                  <a:pt x="2119820" y="1776412"/>
                </a:lnTo>
                <a:lnTo>
                  <a:pt x="2111222" y="1730756"/>
                </a:lnTo>
                <a:lnTo>
                  <a:pt x="2101672" y="1685429"/>
                </a:lnTo>
                <a:lnTo>
                  <a:pt x="2091182" y="1640522"/>
                </a:lnTo>
                <a:lnTo>
                  <a:pt x="2079764" y="1595996"/>
                </a:lnTo>
                <a:lnTo>
                  <a:pt x="2067433" y="1551863"/>
                </a:lnTo>
                <a:lnTo>
                  <a:pt x="2054186" y="1508125"/>
                </a:lnTo>
                <a:lnTo>
                  <a:pt x="2039899" y="1464348"/>
                </a:lnTo>
                <a:lnTo>
                  <a:pt x="2024824" y="1421307"/>
                </a:lnTo>
                <a:lnTo>
                  <a:pt x="2008873" y="1378699"/>
                </a:lnTo>
                <a:lnTo>
                  <a:pt x="1992033" y="1336509"/>
                </a:lnTo>
                <a:lnTo>
                  <a:pt x="1974354" y="1294752"/>
                </a:lnTo>
                <a:lnTo>
                  <a:pt x="1955812" y="1253464"/>
                </a:lnTo>
                <a:lnTo>
                  <a:pt x="1936445" y="1212621"/>
                </a:lnTo>
                <a:lnTo>
                  <a:pt x="1916239" y="1172273"/>
                </a:lnTo>
                <a:lnTo>
                  <a:pt x="1895221" y="1132395"/>
                </a:lnTo>
                <a:lnTo>
                  <a:pt x="1873402" y="1093012"/>
                </a:lnTo>
                <a:lnTo>
                  <a:pt x="1850783" y="1054138"/>
                </a:lnTo>
                <a:lnTo>
                  <a:pt x="1827390" y="1015784"/>
                </a:lnTo>
                <a:lnTo>
                  <a:pt x="1803222" y="977963"/>
                </a:lnTo>
                <a:lnTo>
                  <a:pt x="1778292" y="940676"/>
                </a:lnTo>
                <a:lnTo>
                  <a:pt x="1752612" y="903947"/>
                </a:lnTo>
                <a:lnTo>
                  <a:pt x="1726196" y="867778"/>
                </a:lnTo>
                <a:lnTo>
                  <a:pt x="1699044" y="832180"/>
                </a:lnTo>
                <a:lnTo>
                  <a:pt x="1671180" y="797153"/>
                </a:lnTo>
                <a:lnTo>
                  <a:pt x="1642618" y="762736"/>
                </a:lnTo>
                <a:lnTo>
                  <a:pt x="1613357" y="728929"/>
                </a:lnTo>
                <a:lnTo>
                  <a:pt x="1583410" y="695731"/>
                </a:lnTo>
                <a:lnTo>
                  <a:pt x="1552790" y="663168"/>
                </a:lnTo>
                <a:lnTo>
                  <a:pt x="1521523" y="631240"/>
                </a:lnTo>
                <a:lnTo>
                  <a:pt x="1489595" y="599960"/>
                </a:lnTo>
                <a:lnTo>
                  <a:pt x="1457020" y="569341"/>
                </a:lnTo>
                <a:lnTo>
                  <a:pt x="1423822" y="539394"/>
                </a:lnTo>
                <a:lnTo>
                  <a:pt x="1390015" y="510133"/>
                </a:lnTo>
                <a:lnTo>
                  <a:pt x="1355598" y="481571"/>
                </a:lnTo>
                <a:lnTo>
                  <a:pt x="1320584" y="453707"/>
                </a:lnTo>
                <a:lnTo>
                  <a:pt x="1284986" y="426554"/>
                </a:lnTo>
                <a:lnTo>
                  <a:pt x="1248816" y="400138"/>
                </a:lnTo>
                <a:lnTo>
                  <a:pt x="1212075" y="374459"/>
                </a:lnTo>
                <a:lnTo>
                  <a:pt x="1174788" y="349529"/>
                </a:lnTo>
                <a:lnTo>
                  <a:pt x="1136967" y="325361"/>
                </a:lnTo>
                <a:lnTo>
                  <a:pt x="1098613" y="301967"/>
                </a:lnTo>
                <a:lnTo>
                  <a:pt x="1059738" y="279349"/>
                </a:lnTo>
                <a:lnTo>
                  <a:pt x="1020368" y="257530"/>
                </a:lnTo>
                <a:lnTo>
                  <a:pt x="980490" y="236512"/>
                </a:lnTo>
                <a:lnTo>
                  <a:pt x="940130" y="216306"/>
                </a:lnTo>
                <a:lnTo>
                  <a:pt x="899299" y="196938"/>
                </a:lnTo>
                <a:lnTo>
                  <a:pt x="857999" y="178396"/>
                </a:lnTo>
                <a:lnTo>
                  <a:pt x="816254" y="160705"/>
                </a:lnTo>
                <a:lnTo>
                  <a:pt x="774065" y="143878"/>
                </a:lnTo>
                <a:lnTo>
                  <a:pt x="731443" y="127927"/>
                </a:lnTo>
                <a:lnTo>
                  <a:pt x="688403" y="112839"/>
                </a:lnTo>
                <a:lnTo>
                  <a:pt x="644969" y="98666"/>
                </a:lnTo>
                <a:lnTo>
                  <a:pt x="601116" y="85382"/>
                </a:lnTo>
                <a:lnTo>
                  <a:pt x="556895" y="73012"/>
                </a:lnTo>
                <a:lnTo>
                  <a:pt x="512292" y="61582"/>
                </a:lnTo>
                <a:lnTo>
                  <a:pt x="467321" y="51079"/>
                </a:lnTo>
                <a:lnTo>
                  <a:pt x="422008" y="41516"/>
                </a:lnTo>
                <a:lnTo>
                  <a:pt x="376351" y="32931"/>
                </a:lnTo>
                <a:lnTo>
                  <a:pt x="330352" y="25298"/>
                </a:lnTo>
                <a:lnTo>
                  <a:pt x="284048" y="18656"/>
                </a:lnTo>
                <a:lnTo>
                  <a:pt x="237426" y="13004"/>
                </a:lnTo>
                <a:lnTo>
                  <a:pt x="190512" y="8356"/>
                </a:lnTo>
                <a:lnTo>
                  <a:pt x="143306" y="4711"/>
                </a:lnTo>
                <a:lnTo>
                  <a:pt x="95834" y="2108"/>
                </a:lnTo>
                <a:lnTo>
                  <a:pt x="48082" y="533"/>
                </a:lnTo>
                <a:lnTo>
                  <a:pt x="101" y="0"/>
                </a:lnTo>
                <a:lnTo>
                  <a:pt x="0" y="56159"/>
                </a:lnTo>
                <a:lnTo>
                  <a:pt x="48133" y="56705"/>
                </a:lnTo>
                <a:lnTo>
                  <a:pt x="95910" y="58331"/>
                </a:lnTo>
                <a:lnTo>
                  <a:pt x="143421" y="61010"/>
                </a:lnTo>
                <a:lnTo>
                  <a:pt x="190639" y="64744"/>
                </a:lnTo>
                <a:lnTo>
                  <a:pt x="237566" y="69532"/>
                </a:lnTo>
                <a:lnTo>
                  <a:pt x="284187" y="75336"/>
                </a:lnTo>
                <a:lnTo>
                  <a:pt x="330479" y="82169"/>
                </a:lnTo>
                <a:lnTo>
                  <a:pt x="376453" y="90004"/>
                </a:lnTo>
                <a:lnTo>
                  <a:pt x="422071" y="98831"/>
                </a:lnTo>
                <a:lnTo>
                  <a:pt x="467347" y="108648"/>
                </a:lnTo>
                <a:lnTo>
                  <a:pt x="512254" y="119430"/>
                </a:lnTo>
                <a:lnTo>
                  <a:pt x="556780" y="131178"/>
                </a:lnTo>
                <a:lnTo>
                  <a:pt x="600913" y="143878"/>
                </a:lnTo>
                <a:lnTo>
                  <a:pt x="644652" y="157505"/>
                </a:lnTo>
                <a:lnTo>
                  <a:pt x="687984" y="172072"/>
                </a:lnTo>
                <a:lnTo>
                  <a:pt x="730885" y="187540"/>
                </a:lnTo>
                <a:lnTo>
                  <a:pt x="773341" y="203911"/>
                </a:lnTo>
                <a:lnTo>
                  <a:pt x="815365" y="221183"/>
                </a:lnTo>
                <a:lnTo>
                  <a:pt x="856919" y="239318"/>
                </a:lnTo>
                <a:lnTo>
                  <a:pt x="898004" y="258330"/>
                </a:lnTo>
                <a:lnTo>
                  <a:pt x="938618" y="278206"/>
                </a:lnTo>
                <a:lnTo>
                  <a:pt x="978725" y="298907"/>
                </a:lnTo>
                <a:lnTo>
                  <a:pt x="1018336" y="320446"/>
                </a:lnTo>
                <a:lnTo>
                  <a:pt x="1057414" y="342811"/>
                </a:lnTo>
                <a:lnTo>
                  <a:pt x="1095971" y="365988"/>
                </a:lnTo>
                <a:lnTo>
                  <a:pt x="1133995" y="389953"/>
                </a:lnTo>
                <a:lnTo>
                  <a:pt x="1171460" y="414705"/>
                </a:lnTo>
                <a:lnTo>
                  <a:pt x="1208366" y="440232"/>
                </a:lnTo>
                <a:lnTo>
                  <a:pt x="1244688" y="466521"/>
                </a:lnTo>
                <a:lnTo>
                  <a:pt x="1280426" y="493560"/>
                </a:lnTo>
                <a:lnTo>
                  <a:pt x="1315567" y="521347"/>
                </a:lnTo>
                <a:lnTo>
                  <a:pt x="1350086" y="549846"/>
                </a:lnTo>
                <a:lnTo>
                  <a:pt x="1383995" y="579069"/>
                </a:lnTo>
                <a:lnTo>
                  <a:pt x="1417269" y="609003"/>
                </a:lnTo>
                <a:lnTo>
                  <a:pt x="1449895" y="639622"/>
                </a:lnTo>
                <a:lnTo>
                  <a:pt x="1481861" y="670915"/>
                </a:lnTo>
                <a:lnTo>
                  <a:pt x="1513166" y="702881"/>
                </a:lnTo>
                <a:lnTo>
                  <a:pt x="1543786" y="735507"/>
                </a:lnTo>
                <a:lnTo>
                  <a:pt x="1573707" y="768781"/>
                </a:lnTo>
                <a:lnTo>
                  <a:pt x="1602930" y="802690"/>
                </a:lnTo>
                <a:lnTo>
                  <a:pt x="1631442" y="837222"/>
                </a:lnTo>
                <a:lnTo>
                  <a:pt x="1659216" y="872350"/>
                </a:lnTo>
                <a:lnTo>
                  <a:pt x="1686255" y="908088"/>
                </a:lnTo>
                <a:lnTo>
                  <a:pt x="1712556" y="944422"/>
                </a:lnTo>
                <a:lnTo>
                  <a:pt x="1738083" y="981316"/>
                </a:lnTo>
                <a:lnTo>
                  <a:pt x="1762836" y="1018781"/>
                </a:lnTo>
                <a:lnTo>
                  <a:pt x="1786801" y="1056805"/>
                </a:lnTo>
                <a:lnTo>
                  <a:pt x="1809978" y="1095362"/>
                </a:lnTo>
                <a:lnTo>
                  <a:pt x="1832343" y="1134452"/>
                </a:lnTo>
                <a:lnTo>
                  <a:pt x="1853882" y="1174051"/>
                </a:lnTo>
                <a:lnTo>
                  <a:pt x="1874596" y="1214158"/>
                </a:lnTo>
                <a:lnTo>
                  <a:pt x="1894459" y="1254772"/>
                </a:lnTo>
                <a:lnTo>
                  <a:pt x="1913470" y="1295857"/>
                </a:lnTo>
                <a:lnTo>
                  <a:pt x="1931606" y="1337411"/>
                </a:lnTo>
                <a:lnTo>
                  <a:pt x="1948878" y="1379435"/>
                </a:lnTo>
                <a:lnTo>
                  <a:pt x="1965248" y="1421892"/>
                </a:lnTo>
                <a:lnTo>
                  <a:pt x="1980717" y="1464792"/>
                </a:lnTo>
                <a:lnTo>
                  <a:pt x="1995170" y="1507794"/>
                </a:lnTo>
                <a:lnTo>
                  <a:pt x="2008847" y="1551635"/>
                </a:lnTo>
                <a:lnTo>
                  <a:pt x="2021573" y="1595869"/>
                </a:lnTo>
                <a:lnTo>
                  <a:pt x="2033346" y="1640471"/>
                </a:lnTo>
                <a:lnTo>
                  <a:pt x="2044141" y="1685429"/>
                </a:lnTo>
                <a:lnTo>
                  <a:pt x="2053958" y="1730705"/>
                </a:lnTo>
                <a:lnTo>
                  <a:pt x="2062797" y="1776336"/>
                </a:lnTo>
                <a:lnTo>
                  <a:pt x="2070633" y="1822297"/>
                </a:lnTo>
                <a:lnTo>
                  <a:pt x="2072627" y="1835899"/>
                </a:lnTo>
                <a:lnTo>
                  <a:pt x="2129383" y="18358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93244" y="785047"/>
            <a:ext cx="7998459" cy="162480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890"/>
              </a:spcBef>
            </a:pPr>
            <a:r>
              <a:rPr sz="3650" spc="-715" dirty="0">
                <a:solidFill>
                  <a:srgbClr val="244257"/>
                </a:solidFill>
                <a:latin typeface="Calibri"/>
                <a:cs typeface="Calibri"/>
              </a:rPr>
              <a:t>1</a:t>
            </a:r>
            <a:r>
              <a:rPr sz="3500" spc="-19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3500" spc="-4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50" spc="-26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650" spc="-1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650" spc="-10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650" spc="-434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endParaRPr sz="36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  <a:spcBef>
                <a:spcPts val="969"/>
              </a:spcBef>
            </a:pP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9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3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il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  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3244" y="2892749"/>
            <a:ext cx="8228965" cy="475130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48309" indent="-436245">
              <a:lnSpc>
                <a:spcPct val="100000"/>
              </a:lnSpc>
              <a:spcBef>
                <a:spcPts val="890"/>
              </a:spcBef>
              <a:buAutoNum type="arabicPeriod" startAt="2"/>
              <a:tabLst>
                <a:tab pos="448945" algn="l"/>
              </a:tabLst>
            </a:pPr>
            <a:r>
              <a:rPr sz="3650" spc="-225" dirty="0">
                <a:solidFill>
                  <a:srgbClr val="244257"/>
                </a:solidFill>
                <a:latin typeface="Calibri"/>
                <a:cs typeface="Calibri"/>
              </a:rPr>
              <a:t>ADIM</a:t>
            </a:r>
            <a:endParaRPr sz="3650" dirty="0">
              <a:latin typeface="Calibri"/>
              <a:cs typeface="Calibri"/>
            </a:endParaRPr>
          </a:p>
          <a:p>
            <a:pPr marL="12700" marR="81915">
              <a:lnSpc>
                <a:spcPts val="3150"/>
              </a:lnSpc>
              <a:spcBef>
                <a:spcPts val="969"/>
              </a:spcBef>
            </a:pP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ni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14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4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araştırma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>
                <a:solidFill>
                  <a:srgbClr val="244257"/>
                </a:solidFill>
                <a:latin typeface="Calibri"/>
                <a:cs typeface="Calibri"/>
              </a:rPr>
              <a:t>yapmanız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 dirty="0">
              <a:latin typeface="Calibri"/>
              <a:cs typeface="Calibri"/>
            </a:endParaRPr>
          </a:p>
          <a:p>
            <a:pPr marL="448309" indent="-436245">
              <a:lnSpc>
                <a:spcPct val="100000"/>
              </a:lnSpc>
              <a:buAutoNum type="arabicPeriod" startAt="3"/>
              <a:tabLst>
                <a:tab pos="448945" algn="l"/>
              </a:tabLst>
            </a:pPr>
            <a:r>
              <a:rPr sz="3650" spc="-225" dirty="0">
                <a:solidFill>
                  <a:srgbClr val="244257"/>
                </a:solidFill>
                <a:latin typeface="Calibri"/>
                <a:cs typeface="Calibri"/>
              </a:rPr>
              <a:t>ADIM</a:t>
            </a:r>
            <a:endParaRPr sz="36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  <a:spcBef>
                <a:spcPts val="975"/>
              </a:spcBef>
            </a:pP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Küçük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araştırmalar</a:t>
            </a:r>
            <a:r>
              <a:rPr sz="2750" spc="-6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30" dirty="0" smtClean="0">
                <a:solidFill>
                  <a:srgbClr val="244257"/>
                </a:solidFill>
                <a:latin typeface="Calibri"/>
                <a:cs typeface="Calibri"/>
              </a:rPr>
              <a:t>gel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şt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rmeler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sonucunda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parça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parça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adımlar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244257"/>
                </a:solidFill>
                <a:latin typeface="Calibri"/>
                <a:cs typeface="Calibri"/>
              </a:rPr>
              <a:t>atarak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0" dirty="0">
                <a:solidFill>
                  <a:srgbClr val="244257"/>
                </a:solidFill>
                <a:latin typeface="Calibri"/>
                <a:cs typeface="Calibri"/>
              </a:rPr>
              <a:t>öğrenmek</a:t>
            </a:r>
            <a:r>
              <a:rPr sz="2750" spc="-12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 smtClean="0">
                <a:solidFill>
                  <a:srgbClr val="244257"/>
                </a:solidFill>
                <a:latin typeface="Calibri"/>
                <a:cs typeface="Calibri"/>
              </a:rPr>
              <a:t>öğren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len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lg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endParaRPr sz="2900" dirty="0">
              <a:latin typeface="Calibri"/>
              <a:cs typeface="Calibri"/>
            </a:endParaRPr>
          </a:p>
          <a:p>
            <a:pPr marL="12700" marR="691515">
              <a:lnSpc>
                <a:spcPts val="3150"/>
              </a:lnSpc>
            </a:pP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rleşt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0" dirty="0" smtClean="0">
                <a:solidFill>
                  <a:srgbClr val="244257"/>
                </a:solidFill>
                <a:latin typeface="Calibri"/>
                <a:cs typeface="Calibri"/>
              </a:rPr>
              <a:t>rmek</a:t>
            </a:r>
            <a:r>
              <a:rPr sz="2750" spc="-18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25" dirty="0" smtClean="0">
                <a:solidFill>
                  <a:srgbClr val="244257"/>
                </a:solidFill>
                <a:latin typeface="Calibri"/>
                <a:cs typeface="Calibri"/>
              </a:rPr>
              <a:t>rleme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5" dirty="0">
                <a:solidFill>
                  <a:srgbClr val="244257"/>
                </a:solidFill>
                <a:latin typeface="Calibri"/>
                <a:cs typeface="Calibri"/>
              </a:rPr>
              <a:t>konusunda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 </a:t>
            </a:r>
            <a:r>
              <a:rPr sz="2900" spc="-6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0" dirty="0">
                <a:solidFill>
                  <a:srgbClr val="244257"/>
                </a:solidFill>
                <a:latin typeface="Calibri"/>
                <a:cs typeface="Calibri"/>
              </a:rPr>
              <a:t>yetenek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0" dirty="0">
                <a:solidFill>
                  <a:srgbClr val="244257"/>
                </a:solidFill>
                <a:latin typeface="Calibri"/>
                <a:cs typeface="Calibri"/>
              </a:rPr>
              <a:t>kazanılmasını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kolaylaştırır</a:t>
            </a:r>
            <a:r>
              <a:rPr sz="2750" spc="-7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97385" y="1"/>
            <a:ext cx="2891155" cy="1025525"/>
          </a:xfrm>
          <a:custGeom>
            <a:avLst/>
            <a:gdLst/>
            <a:ahLst/>
            <a:cxnLst/>
            <a:rect l="l" t="t" r="r" b="b"/>
            <a:pathLst>
              <a:path w="2891155" h="1025525">
                <a:moveTo>
                  <a:pt x="1860154" y="1025183"/>
                </a:moveTo>
                <a:lnTo>
                  <a:pt x="1809921" y="1024624"/>
                </a:lnTo>
                <a:lnTo>
                  <a:pt x="1759881" y="1022952"/>
                </a:lnTo>
                <a:lnTo>
                  <a:pt x="1710035" y="1020173"/>
                </a:lnTo>
                <a:lnTo>
                  <a:pt x="1660401" y="1016292"/>
                </a:lnTo>
                <a:lnTo>
                  <a:pt x="1610992" y="1011316"/>
                </a:lnTo>
                <a:lnTo>
                  <a:pt x="1561824" y="1005249"/>
                </a:lnTo>
                <a:lnTo>
                  <a:pt x="1512910" y="998097"/>
                </a:lnTo>
                <a:lnTo>
                  <a:pt x="1464266" y="989868"/>
                </a:lnTo>
                <a:lnTo>
                  <a:pt x="1415906" y="980565"/>
                </a:lnTo>
                <a:lnTo>
                  <a:pt x="1367844" y="970196"/>
                </a:lnTo>
                <a:lnTo>
                  <a:pt x="1320095" y="958765"/>
                </a:lnTo>
                <a:lnTo>
                  <a:pt x="1272673" y="946279"/>
                </a:lnTo>
                <a:lnTo>
                  <a:pt x="1225593" y="932743"/>
                </a:lnTo>
                <a:lnTo>
                  <a:pt x="1178870" y="918164"/>
                </a:lnTo>
                <a:lnTo>
                  <a:pt x="1132518" y="902546"/>
                </a:lnTo>
                <a:lnTo>
                  <a:pt x="1086551" y="885896"/>
                </a:lnTo>
                <a:lnTo>
                  <a:pt x="1040985" y="868219"/>
                </a:lnTo>
                <a:lnTo>
                  <a:pt x="995833" y="849522"/>
                </a:lnTo>
                <a:lnTo>
                  <a:pt x="951109" y="829810"/>
                </a:lnTo>
                <a:lnTo>
                  <a:pt x="906830" y="809088"/>
                </a:lnTo>
                <a:lnTo>
                  <a:pt x="863008" y="787363"/>
                </a:lnTo>
                <a:lnTo>
                  <a:pt x="819660" y="764641"/>
                </a:lnTo>
                <a:lnTo>
                  <a:pt x="776798" y="740927"/>
                </a:lnTo>
                <a:lnTo>
                  <a:pt x="734437" y="716226"/>
                </a:lnTo>
                <a:lnTo>
                  <a:pt x="692593" y="690545"/>
                </a:lnTo>
                <a:lnTo>
                  <a:pt x="651280" y="663890"/>
                </a:lnTo>
                <a:lnTo>
                  <a:pt x="610511" y="636266"/>
                </a:lnTo>
                <a:lnTo>
                  <a:pt x="570302" y="607679"/>
                </a:lnTo>
                <a:lnTo>
                  <a:pt x="530667" y="578135"/>
                </a:lnTo>
                <a:lnTo>
                  <a:pt x="491621" y="547640"/>
                </a:lnTo>
                <a:lnTo>
                  <a:pt x="453178" y="516198"/>
                </a:lnTo>
                <a:lnTo>
                  <a:pt x="415353" y="483817"/>
                </a:lnTo>
                <a:lnTo>
                  <a:pt x="378160" y="450502"/>
                </a:lnTo>
                <a:lnTo>
                  <a:pt x="341613" y="416259"/>
                </a:lnTo>
                <a:lnTo>
                  <a:pt x="305728" y="381093"/>
                </a:lnTo>
                <a:lnTo>
                  <a:pt x="270562" y="345208"/>
                </a:lnTo>
                <a:lnTo>
                  <a:pt x="236319" y="308661"/>
                </a:lnTo>
                <a:lnTo>
                  <a:pt x="203004" y="271468"/>
                </a:lnTo>
                <a:lnTo>
                  <a:pt x="170623" y="233643"/>
                </a:lnTo>
                <a:lnTo>
                  <a:pt x="139182" y="195200"/>
                </a:lnTo>
                <a:lnTo>
                  <a:pt x="108686" y="156154"/>
                </a:lnTo>
                <a:lnTo>
                  <a:pt x="79142" y="116519"/>
                </a:lnTo>
                <a:lnTo>
                  <a:pt x="50555" y="76310"/>
                </a:lnTo>
                <a:lnTo>
                  <a:pt x="22931" y="35542"/>
                </a:lnTo>
                <a:lnTo>
                  <a:pt x="0" y="0"/>
                </a:lnTo>
                <a:lnTo>
                  <a:pt x="158483" y="0"/>
                </a:lnTo>
                <a:lnTo>
                  <a:pt x="174587" y="23164"/>
                </a:lnTo>
                <a:lnTo>
                  <a:pt x="203649" y="62916"/>
                </a:lnTo>
                <a:lnTo>
                  <a:pt x="233716" y="102053"/>
                </a:lnTo>
                <a:lnTo>
                  <a:pt x="264779" y="140559"/>
                </a:lnTo>
                <a:lnTo>
                  <a:pt x="296833" y="178418"/>
                </a:lnTo>
                <a:lnTo>
                  <a:pt x="329871" y="215614"/>
                </a:lnTo>
                <a:lnTo>
                  <a:pt x="363886" y="252130"/>
                </a:lnTo>
                <a:lnTo>
                  <a:pt x="398871" y="287951"/>
                </a:lnTo>
                <a:lnTo>
                  <a:pt x="434691" y="322936"/>
                </a:lnTo>
                <a:lnTo>
                  <a:pt x="471208" y="356950"/>
                </a:lnTo>
                <a:lnTo>
                  <a:pt x="508403" y="389988"/>
                </a:lnTo>
                <a:lnTo>
                  <a:pt x="546263" y="422042"/>
                </a:lnTo>
                <a:lnTo>
                  <a:pt x="584769" y="453106"/>
                </a:lnTo>
                <a:lnTo>
                  <a:pt x="623906" y="483172"/>
                </a:lnTo>
                <a:lnTo>
                  <a:pt x="663658" y="512235"/>
                </a:lnTo>
                <a:lnTo>
                  <a:pt x="704008" y="540287"/>
                </a:lnTo>
                <a:lnTo>
                  <a:pt x="744942" y="567321"/>
                </a:lnTo>
                <a:lnTo>
                  <a:pt x="786441" y="593331"/>
                </a:lnTo>
                <a:lnTo>
                  <a:pt x="828491" y="618311"/>
                </a:lnTo>
                <a:lnTo>
                  <a:pt x="871076" y="642252"/>
                </a:lnTo>
                <a:lnTo>
                  <a:pt x="914178" y="665150"/>
                </a:lnTo>
                <a:lnTo>
                  <a:pt x="957782" y="686996"/>
                </a:lnTo>
                <a:lnTo>
                  <a:pt x="1001872" y="707784"/>
                </a:lnTo>
                <a:lnTo>
                  <a:pt x="1046431" y="727508"/>
                </a:lnTo>
                <a:lnTo>
                  <a:pt x="1091444" y="746160"/>
                </a:lnTo>
                <a:lnTo>
                  <a:pt x="1136894" y="763734"/>
                </a:lnTo>
                <a:lnTo>
                  <a:pt x="1182766" y="780223"/>
                </a:lnTo>
                <a:lnTo>
                  <a:pt x="1229042" y="795621"/>
                </a:lnTo>
                <a:lnTo>
                  <a:pt x="1275708" y="809920"/>
                </a:lnTo>
                <a:lnTo>
                  <a:pt x="1322746" y="823114"/>
                </a:lnTo>
                <a:lnTo>
                  <a:pt x="1370141" y="835196"/>
                </a:lnTo>
                <a:lnTo>
                  <a:pt x="1417876" y="846159"/>
                </a:lnTo>
                <a:lnTo>
                  <a:pt x="1465936" y="855997"/>
                </a:lnTo>
                <a:lnTo>
                  <a:pt x="1514304" y="864703"/>
                </a:lnTo>
                <a:lnTo>
                  <a:pt x="1562964" y="872270"/>
                </a:lnTo>
                <a:lnTo>
                  <a:pt x="1611900" y="878691"/>
                </a:lnTo>
                <a:lnTo>
                  <a:pt x="1661096" y="883960"/>
                </a:lnTo>
                <a:lnTo>
                  <a:pt x="1710535" y="888070"/>
                </a:lnTo>
                <a:lnTo>
                  <a:pt x="1760202" y="891014"/>
                </a:lnTo>
                <a:lnTo>
                  <a:pt x="1810081" y="892785"/>
                </a:lnTo>
                <a:lnTo>
                  <a:pt x="1860154" y="893377"/>
                </a:lnTo>
                <a:lnTo>
                  <a:pt x="2613102" y="893377"/>
                </a:lnTo>
                <a:lnTo>
                  <a:pt x="2587789" y="902546"/>
                </a:lnTo>
                <a:lnTo>
                  <a:pt x="2541437" y="918164"/>
                </a:lnTo>
                <a:lnTo>
                  <a:pt x="2494713" y="932743"/>
                </a:lnTo>
                <a:lnTo>
                  <a:pt x="2447634" y="946279"/>
                </a:lnTo>
                <a:lnTo>
                  <a:pt x="2400212" y="958765"/>
                </a:lnTo>
                <a:lnTo>
                  <a:pt x="2352463" y="970196"/>
                </a:lnTo>
                <a:lnTo>
                  <a:pt x="2304400" y="980566"/>
                </a:lnTo>
                <a:lnTo>
                  <a:pt x="2256040" y="989868"/>
                </a:lnTo>
                <a:lnTo>
                  <a:pt x="2207395" y="998098"/>
                </a:lnTo>
                <a:lnTo>
                  <a:pt x="2158481" y="1005249"/>
                </a:lnTo>
                <a:lnTo>
                  <a:pt x="2109311" y="1011316"/>
                </a:lnTo>
                <a:lnTo>
                  <a:pt x="2059901" y="1016293"/>
                </a:lnTo>
                <a:lnTo>
                  <a:pt x="2010265" y="1020173"/>
                </a:lnTo>
                <a:lnTo>
                  <a:pt x="1960415" y="1022953"/>
                </a:lnTo>
                <a:lnTo>
                  <a:pt x="1910356" y="1024624"/>
                </a:lnTo>
                <a:lnTo>
                  <a:pt x="1860154" y="1025183"/>
                </a:lnTo>
                <a:close/>
              </a:path>
              <a:path w="2891155" h="1025525">
                <a:moveTo>
                  <a:pt x="2890612" y="618988"/>
                </a:moveTo>
                <a:lnTo>
                  <a:pt x="158483" y="0"/>
                </a:lnTo>
                <a:lnTo>
                  <a:pt x="2890612" y="0"/>
                </a:lnTo>
                <a:lnTo>
                  <a:pt x="2890612" y="618988"/>
                </a:lnTo>
                <a:close/>
              </a:path>
              <a:path w="2891155" h="1025525">
                <a:moveTo>
                  <a:pt x="2613102" y="893377"/>
                </a:moveTo>
                <a:lnTo>
                  <a:pt x="1860154" y="893377"/>
                </a:lnTo>
                <a:lnTo>
                  <a:pt x="1910228" y="892785"/>
                </a:lnTo>
                <a:lnTo>
                  <a:pt x="1960107" y="891014"/>
                </a:lnTo>
                <a:lnTo>
                  <a:pt x="2009774" y="888070"/>
                </a:lnTo>
                <a:lnTo>
                  <a:pt x="2059213" y="883960"/>
                </a:lnTo>
                <a:lnTo>
                  <a:pt x="2108409" y="878691"/>
                </a:lnTo>
                <a:lnTo>
                  <a:pt x="2157345" y="872270"/>
                </a:lnTo>
                <a:lnTo>
                  <a:pt x="2206005" y="864703"/>
                </a:lnTo>
                <a:lnTo>
                  <a:pt x="2254373" y="855997"/>
                </a:lnTo>
                <a:lnTo>
                  <a:pt x="2302433" y="846159"/>
                </a:lnTo>
                <a:lnTo>
                  <a:pt x="2350168" y="835196"/>
                </a:lnTo>
                <a:lnTo>
                  <a:pt x="2397563" y="823114"/>
                </a:lnTo>
                <a:lnTo>
                  <a:pt x="2444601" y="809920"/>
                </a:lnTo>
                <a:lnTo>
                  <a:pt x="2491267" y="795621"/>
                </a:lnTo>
                <a:lnTo>
                  <a:pt x="2537543" y="780223"/>
                </a:lnTo>
                <a:lnTo>
                  <a:pt x="2583415" y="763734"/>
                </a:lnTo>
                <a:lnTo>
                  <a:pt x="2628865" y="746160"/>
                </a:lnTo>
                <a:lnTo>
                  <a:pt x="2673878" y="727508"/>
                </a:lnTo>
                <a:lnTo>
                  <a:pt x="2718437" y="707784"/>
                </a:lnTo>
                <a:lnTo>
                  <a:pt x="2762527" y="686996"/>
                </a:lnTo>
                <a:lnTo>
                  <a:pt x="2806131" y="665150"/>
                </a:lnTo>
                <a:lnTo>
                  <a:pt x="2849233" y="642252"/>
                </a:lnTo>
                <a:lnTo>
                  <a:pt x="2890612" y="618988"/>
                </a:lnTo>
                <a:lnTo>
                  <a:pt x="2890612" y="769902"/>
                </a:lnTo>
                <a:lnTo>
                  <a:pt x="2813478" y="809088"/>
                </a:lnTo>
                <a:lnTo>
                  <a:pt x="2769198" y="829810"/>
                </a:lnTo>
                <a:lnTo>
                  <a:pt x="2724475" y="849522"/>
                </a:lnTo>
                <a:lnTo>
                  <a:pt x="2679323" y="868220"/>
                </a:lnTo>
                <a:lnTo>
                  <a:pt x="2633756" y="885896"/>
                </a:lnTo>
                <a:lnTo>
                  <a:pt x="2613102" y="893377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057765"/>
            <a:chOff x="0" y="0"/>
            <a:chExt cx="18288000" cy="10057765"/>
          </a:xfrm>
        </p:grpSpPr>
        <p:sp>
          <p:nvSpPr>
            <p:cNvPr id="4" name="object 4"/>
            <p:cNvSpPr/>
            <p:nvPr/>
          </p:nvSpPr>
          <p:spPr>
            <a:xfrm>
              <a:off x="228599" y="189690"/>
              <a:ext cx="17830800" cy="9867900"/>
            </a:xfrm>
            <a:custGeom>
              <a:avLst/>
              <a:gdLst/>
              <a:ahLst/>
              <a:cxnLst/>
              <a:rect l="l" t="t" r="r" b="b"/>
              <a:pathLst>
                <a:path w="17830800" h="9867900">
                  <a:moveTo>
                    <a:pt x="178307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30798" y="0"/>
                  </a:lnTo>
                  <a:lnTo>
                    <a:pt x="17830798" y="98678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3258185"/>
            </a:xfrm>
            <a:custGeom>
              <a:avLst/>
              <a:gdLst/>
              <a:ahLst/>
              <a:cxnLst/>
              <a:rect l="l" t="t" r="r" b="b"/>
              <a:pathLst>
                <a:path w="18288000" h="3258185">
                  <a:moveTo>
                    <a:pt x="1217295" y="359016"/>
                  </a:moveTo>
                  <a:lnTo>
                    <a:pt x="1215758" y="317423"/>
                  </a:lnTo>
                  <a:lnTo>
                    <a:pt x="1212189" y="275958"/>
                  </a:lnTo>
                  <a:lnTo>
                    <a:pt x="1206588" y="234721"/>
                  </a:lnTo>
                  <a:lnTo>
                    <a:pt x="1198968" y="193802"/>
                  </a:lnTo>
                  <a:lnTo>
                    <a:pt x="1189355" y="153314"/>
                  </a:lnTo>
                  <a:lnTo>
                    <a:pt x="1177759" y="113334"/>
                  </a:lnTo>
                  <a:lnTo>
                    <a:pt x="1164221" y="73977"/>
                  </a:lnTo>
                  <a:lnTo>
                    <a:pt x="1148765" y="35344"/>
                  </a:lnTo>
                  <a:lnTo>
                    <a:pt x="1132636" y="0"/>
                  </a:lnTo>
                  <a:lnTo>
                    <a:pt x="0" y="0"/>
                  </a:lnTo>
                  <a:lnTo>
                    <a:pt x="0" y="1132662"/>
                  </a:lnTo>
                  <a:lnTo>
                    <a:pt x="6870" y="1135964"/>
                  </a:lnTo>
                  <a:lnTo>
                    <a:pt x="44919" y="1152829"/>
                  </a:lnTo>
                  <a:lnTo>
                    <a:pt x="83743" y="1167803"/>
                  </a:lnTo>
                  <a:lnTo>
                    <a:pt x="123266" y="1180858"/>
                  </a:lnTo>
                  <a:lnTo>
                    <a:pt x="163372" y="1191958"/>
                  </a:lnTo>
                  <a:lnTo>
                    <a:pt x="203987" y="1201077"/>
                  </a:lnTo>
                  <a:lnTo>
                    <a:pt x="244995" y="1208189"/>
                  </a:lnTo>
                  <a:lnTo>
                    <a:pt x="286296" y="1213281"/>
                  </a:lnTo>
                  <a:lnTo>
                    <a:pt x="327799" y="1216355"/>
                  </a:lnTo>
                  <a:lnTo>
                    <a:pt x="369404" y="1217371"/>
                  </a:lnTo>
                  <a:lnTo>
                    <a:pt x="379818" y="1217307"/>
                  </a:lnTo>
                  <a:lnTo>
                    <a:pt x="421411" y="1215771"/>
                  </a:lnTo>
                  <a:lnTo>
                    <a:pt x="462876" y="1212202"/>
                  </a:lnTo>
                  <a:lnTo>
                    <a:pt x="504113" y="1206601"/>
                  </a:lnTo>
                  <a:lnTo>
                    <a:pt x="545033" y="1198981"/>
                  </a:lnTo>
                  <a:lnTo>
                    <a:pt x="585520" y="1189367"/>
                  </a:lnTo>
                  <a:lnTo>
                    <a:pt x="625500" y="1177772"/>
                  </a:lnTo>
                  <a:lnTo>
                    <a:pt x="664845" y="1164234"/>
                  </a:lnTo>
                  <a:lnTo>
                    <a:pt x="703491" y="1148778"/>
                  </a:lnTo>
                  <a:lnTo>
                    <a:pt x="741337" y="1131455"/>
                  </a:lnTo>
                  <a:lnTo>
                    <a:pt x="778281" y="1112278"/>
                  </a:lnTo>
                  <a:lnTo>
                    <a:pt x="814235" y="1091323"/>
                  </a:lnTo>
                  <a:lnTo>
                    <a:pt x="849122" y="1068628"/>
                  </a:lnTo>
                  <a:lnTo>
                    <a:pt x="882853" y="1044244"/>
                  </a:lnTo>
                  <a:lnTo>
                    <a:pt x="915339" y="1018247"/>
                  </a:lnTo>
                  <a:lnTo>
                    <a:pt x="946518" y="990676"/>
                  </a:lnTo>
                  <a:lnTo>
                    <a:pt x="976312" y="961605"/>
                  </a:lnTo>
                  <a:lnTo>
                    <a:pt x="1004633" y="931113"/>
                  </a:lnTo>
                  <a:lnTo>
                    <a:pt x="1031430" y="899274"/>
                  </a:lnTo>
                  <a:lnTo>
                    <a:pt x="1056640" y="866152"/>
                  </a:lnTo>
                  <a:lnTo>
                    <a:pt x="1080185" y="831824"/>
                  </a:lnTo>
                  <a:lnTo>
                    <a:pt x="1102017" y="796391"/>
                  </a:lnTo>
                  <a:lnTo>
                    <a:pt x="1122083" y="759929"/>
                  </a:lnTo>
                  <a:lnTo>
                    <a:pt x="1140333" y="722528"/>
                  </a:lnTo>
                  <a:lnTo>
                    <a:pt x="1156728" y="684276"/>
                  </a:lnTo>
                  <a:lnTo>
                    <a:pt x="1171232" y="645274"/>
                  </a:lnTo>
                  <a:lnTo>
                    <a:pt x="1183805" y="605586"/>
                  </a:lnTo>
                  <a:lnTo>
                    <a:pt x="1194409" y="565353"/>
                  </a:lnTo>
                  <a:lnTo>
                    <a:pt x="1203032" y="524637"/>
                  </a:lnTo>
                  <a:lnTo>
                    <a:pt x="1209636" y="483539"/>
                  </a:lnTo>
                  <a:lnTo>
                    <a:pt x="1214234" y="442175"/>
                  </a:lnTo>
                  <a:lnTo>
                    <a:pt x="1216787" y="400634"/>
                  </a:lnTo>
                  <a:lnTo>
                    <a:pt x="1217295" y="379831"/>
                  </a:lnTo>
                  <a:lnTo>
                    <a:pt x="1217295" y="359016"/>
                  </a:lnTo>
                  <a:close/>
                </a:path>
                <a:path w="18288000" h="3258185">
                  <a:moveTo>
                    <a:pt x="18288000" y="3046552"/>
                  </a:moveTo>
                  <a:lnTo>
                    <a:pt x="18236007" y="3070136"/>
                  </a:lnTo>
                  <a:lnTo>
                    <a:pt x="18193665" y="3087751"/>
                  </a:lnTo>
                  <a:lnTo>
                    <a:pt x="18150777" y="3104261"/>
                  </a:lnTo>
                  <a:lnTo>
                    <a:pt x="18107356" y="3119653"/>
                  </a:lnTo>
                  <a:lnTo>
                    <a:pt x="18063414" y="3133915"/>
                  </a:lnTo>
                  <a:lnTo>
                    <a:pt x="18018964" y="3147034"/>
                  </a:lnTo>
                  <a:lnTo>
                    <a:pt x="17974044" y="3158985"/>
                  </a:lnTo>
                  <a:lnTo>
                    <a:pt x="17928654" y="3169755"/>
                  </a:lnTo>
                  <a:lnTo>
                    <a:pt x="17882807" y="3179318"/>
                  </a:lnTo>
                  <a:lnTo>
                    <a:pt x="17836541" y="3187674"/>
                  </a:lnTo>
                  <a:lnTo>
                    <a:pt x="17789856" y="3194786"/>
                  </a:lnTo>
                  <a:lnTo>
                    <a:pt x="17742789" y="3200641"/>
                  </a:lnTo>
                  <a:lnTo>
                    <a:pt x="17695329" y="3205226"/>
                  </a:lnTo>
                  <a:lnTo>
                    <a:pt x="17647514" y="3208528"/>
                  </a:lnTo>
                  <a:lnTo>
                    <a:pt x="17599368" y="3210522"/>
                  </a:lnTo>
                  <a:lnTo>
                    <a:pt x="17550880" y="3211182"/>
                  </a:lnTo>
                  <a:lnTo>
                    <a:pt x="17502404" y="3210522"/>
                  </a:lnTo>
                  <a:lnTo>
                    <a:pt x="17454245" y="3208528"/>
                  </a:lnTo>
                  <a:lnTo>
                    <a:pt x="17406430" y="3205226"/>
                  </a:lnTo>
                  <a:lnTo>
                    <a:pt x="17358983" y="3200641"/>
                  </a:lnTo>
                  <a:lnTo>
                    <a:pt x="17311904" y="3194786"/>
                  </a:lnTo>
                  <a:lnTo>
                    <a:pt x="17265231" y="3187674"/>
                  </a:lnTo>
                  <a:lnTo>
                    <a:pt x="17218965" y="3179318"/>
                  </a:lnTo>
                  <a:lnTo>
                    <a:pt x="17173118" y="3169755"/>
                  </a:lnTo>
                  <a:lnTo>
                    <a:pt x="17127728" y="3158985"/>
                  </a:lnTo>
                  <a:lnTo>
                    <a:pt x="17082808" y="3147034"/>
                  </a:lnTo>
                  <a:lnTo>
                    <a:pt x="17038358" y="3133915"/>
                  </a:lnTo>
                  <a:lnTo>
                    <a:pt x="16994416" y="3119653"/>
                  </a:lnTo>
                  <a:lnTo>
                    <a:pt x="16950995" y="3104261"/>
                  </a:lnTo>
                  <a:lnTo>
                    <a:pt x="16908107" y="3087751"/>
                  </a:lnTo>
                  <a:lnTo>
                    <a:pt x="16865765" y="3070136"/>
                  </a:lnTo>
                  <a:lnTo>
                    <a:pt x="16823995" y="3051454"/>
                  </a:lnTo>
                  <a:lnTo>
                    <a:pt x="16782822" y="3031706"/>
                  </a:lnTo>
                  <a:lnTo>
                    <a:pt x="16742245" y="3010916"/>
                  </a:lnTo>
                  <a:lnTo>
                    <a:pt x="16702291" y="2989110"/>
                  </a:lnTo>
                  <a:lnTo>
                    <a:pt x="16662984" y="2966288"/>
                  </a:lnTo>
                  <a:lnTo>
                    <a:pt x="16624326" y="2942463"/>
                  </a:lnTo>
                  <a:lnTo>
                    <a:pt x="16586353" y="2917685"/>
                  </a:lnTo>
                  <a:lnTo>
                    <a:pt x="16549065" y="2891942"/>
                  </a:lnTo>
                  <a:lnTo>
                    <a:pt x="16512489" y="2865259"/>
                  </a:lnTo>
                  <a:lnTo>
                    <a:pt x="16476650" y="2837650"/>
                  </a:lnTo>
                  <a:lnTo>
                    <a:pt x="16441547" y="2809151"/>
                  </a:lnTo>
                  <a:lnTo>
                    <a:pt x="16407206" y="2779750"/>
                  </a:lnTo>
                  <a:lnTo>
                    <a:pt x="16373653" y="2749499"/>
                  </a:lnTo>
                  <a:lnTo>
                    <a:pt x="16340887" y="2718384"/>
                  </a:lnTo>
                  <a:lnTo>
                    <a:pt x="16308947" y="2686443"/>
                  </a:lnTo>
                  <a:lnTo>
                    <a:pt x="16277832" y="2653677"/>
                  </a:lnTo>
                  <a:lnTo>
                    <a:pt x="16247567" y="2620124"/>
                  </a:lnTo>
                  <a:lnTo>
                    <a:pt x="16218180" y="2585783"/>
                  </a:lnTo>
                  <a:lnTo>
                    <a:pt x="16189681" y="2550680"/>
                  </a:lnTo>
                  <a:lnTo>
                    <a:pt x="16162071" y="2514841"/>
                  </a:lnTo>
                  <a:lnTo>
                    <a:pt x="16135388" y="2478265"/>
                  </a:lnTo>
                  <a:lnTo>
                    <a:pt x="16109645" y="2440978"/>
                  </a:lnTo>
                  <a:lnTo>
                    <a:pt x="16084855" y="2403005"/>
                  </a:lnTo>
                  <a:lnTo>
                    <a:pt x="16061043" y="2364346"/>
                  </a:lnTo>
                  <a:lnTo>
                    <a:pt x="16038221" y="2325039"/>
                  </a:lnTo>
                  <a:lnTo>
                    <a:pt x="16016402" y="2285085"/>
                  </a:lnTo>
                  <a:lnTo>
                    <a:pt x="15995612" y="2244509"/>
                  </a:lnTo>
                  <a:lnTo>
                    <a:pt x="15975864" y="2203335"/>
                  </a:lnTo>
                  <a:lnTo>
                    <a:pt x="15957182" y="2161565"/>
                  </a:lnTo>
                  <a:lnTo>
                    <a:pt x="15939567" y="2119223"/>
                  </a:lnTo>
                  <a:lnTo>
                    <a:pt x="15923057" y="2076335"/>
                  </a:lnTo>
                  <a:lnTo>
                    <a:pt x="15907665" y="2032914"/>
                  </a:lnTo>
                  <a:lnTo>
                    <a:pt x="15893403" y="1988972"/>
                  </a:lnTo>
                  <a:lnTo>
                    <a:pt x="15880283" y="1944522"/>
                  </a:lnTo>
                  <a:lnTo>
                    <a:pt x="15868333" y="1899602"/>
                  </a:lnTo>
                  <a:lnTo>
                    <a:pt x="15857563" y="1854212"/>
                  </a:lnTo>
                  <a:lnTo>
                    <a:pt x="15848000" y="1808365"/>
                  </a:lnTo>
                  <a:lnTo>
                    <a:pt x="15839643" y="1762099"/>
                  </a:lnTo>
                  <a:lnTo>
                    <a:pt x="15832531" y="1715427"/>
                  </a:lnTo>
                  <a:lnTo>
                    <a:pt x="15826677" y="1668348"/>
                  </a:lnTo>
                  <a:lnTo>
                    <a:pt x="15822092" y="1620888"/>
                  </a:lnTo>
                  <a:lnTo>
                    <a:pt x="15818790" y="1573072"/>
                  </a:lnTo>
                  <a:lnTo>
                    <a:pt x="15816796" y="1524927"/>
                  </a:lnTo>
                  <a:lnTo>
                    <a:pt x="15816136" y="1476438"/>
                  </a:lnTo>
                  <a:lnTo>
                    <a:pt x="15816796" y="1428305"/>
                  </a:lnTo>
                  <a:lnTo>
                    <a:pt x="15818790" y="1379804"/>
                  </a:lnTo>
                  <a:lnTo>
                    <a:pt x="15822092" y="1331988"/>
                  </a:lnTo>
                  <a:lnTo>
                    <a:pt x="15826677" y="1284541"/>
                  </a:lnTo>
                  <a:lnTo>
                    <a:pt x="15832531" y="1237462"/>
                  </a:lnTo>
                  <a:lnTo>
                    <a:pt x="15839643" y="1190790"/>
                  </a:lnTo>
                  <a:lnTo>
                    <a:pt x="15847987" y="1144524"/>
                  </a:lnTo>
                  <a:lnTo>
                    <a:pt x="15857563" y="1098677"/>
                  </a:lnTo>
                  <a:lnTo>
                    <a:pt x="15868333" y="1053287"/>
                  </a:lnTo>
                  <a:lnTo>
                    <a:pt x="15880283" y="1008367"/>
                  </a:lnTo>
                  <a:lnTo>
                    <a:pt x="15893403" y="963930"/>
                  </a:lnTo>
                  <a:lnTo>
                    <a:pt x="15907665" y="919975"/>
                  </a:lnTo>
                  <a:lnTo>
                    <a:pt x="15923057" y="876554"/>
                  </a:lnTo>
                  <a:lnTo>
                    <a:pt x="15939567" y="833666"/>
                  </a:lnTo>
                  <a:lnTo>
                    <a:pt x="15957182" y="791337"/>
                  </a:lnTo>
                  <a:lnTo>
                    <a:pt x="15975864" y="749566"/>
                  </a:lnTo>
                  <a:lnTo>
                    <a:pt x="15995612" y="708380"/>
                  </a:lnTo>
                  <a:lnTo>
                    <a:pt x="16016402" y="667816"/>
                  </a:lnTo>
                  <a:lnTo>
                    <a:pt x="16038221" y="627862"/>
                  </a:lnTo>
                  <a:lnTo>
                    <a:pt x="16061043" y="588556"/>
                  </a:lnTo>
                  <a:lnTo>
                    <a:pt x="16084855" y="549897"/>
                  </a:lnTo>
                  <a:lnTo>
                    <a:pt x="16109645" y="511924"/>
                  </a:lnTo>
                  <a:lnTo>
                    <a:pt x="16135388" y="474637"/>
                  </a:lnTo>
                  <a:lnTo>
                    <a:pt x="16162071" y="438061"/>
                  </a:lnTo>
                  <a:lnTo>
                    <a:pt x="16189668" y="402221"/>
                  </a:lnTo>
                  <a:lnTo>
                    <a:pt x="16218180" y="367118"/>
                  </a:lnTo>
                  <a:lnTo>
                    <a:pt x="16247567" y="332778"/>
                  </a:lnTo>
                  <a:lnTo>
                    <a:pt x="16277743" y="299313"/>
                  </a:lnTo>
                  <a:lnTo>
                    <a:pt x="16308947" y="266458"/>
                  </a:lnTo>
                  <a:lnTo>
                    <a:pt x="16340887" y="234518"/>
                  </a:lnTo>
                  <a:lnTo>
                    <a:pt x="16373653" y="203403"/>
                  </a:lnTo>
                  <a:lnTo>
                    <a:pt x="16407206" y="173151"/>
                  </a:lnTo>
                  <a:lnTo>
                    <a:pt x="16441547" y="143764"/>
                  </a:lnTo>
                  <a:lnTo>
                    <a:pt x="16476650" y="115252"/>
                  </a:lnTo>
                  <a:lnTo>
                    <a:pt x="16512489" y="87655"/>
                  </a:lnTo>
                  <a:lnTo>
                    <a:pt x="16549065" y="60972"/>
                  </a:lnTo>
                  <a:lnTo>
                    <a:pt x="16586353" y="35229"/>
                  </a:lnTo>
                  <a:lnTo>
                    <a:pt x="16624326" y="10439"/>
                  </a:lnTo>
                  <a:lnTo>
                    <a:pt x="16641255" y="0"/>
                  </a:lnTo>
                  <a:lnTo>
                    <a:pt x="16555669" y="0"/>
                  </a:lnTo>
                  <a:lnTo>
                    <a:pt x="16514191" y="28841"/>
                  </a:lnTo>
                  <a:lnTo>
                    <a:pt x="16478009" y="55524"/>
                  </a:lnTo>
                  <a:lnTo>
                    <a:pt x="16442525" y="83083"/>
                  </a:lnTo>
                  <a:lnTo>
                    <a:pt x="16407765" y="111506"/>
                  </a:lnTo>
                  <a:lnTo>
                    <a:pt x="16373742" y="140779"/>
                  </a:lnTo>
                  <a:lnTo>
                    <a:pt x="16340468" y="170891"/>
                  </a:lnTo>
                  <a:lnTo>
                    <a:pt x="16307956" y="201815"/>
                  </a:lnTo>
                  <a:lnTo>
                    <a:pt x="16276244" y="233540"/>
                  </a:lnTo>
                  <a:lnTo>
                    <a:pt x="16245320" y="266039"/>
                  </a:lnTo>
                  <a:lnTo>
                    <a:pt x="16215297" y="299224"/>
                  </a:lnTo>
                  <a:lnTo>
                    <a:pt x="16185934" y="333336"/>
                  </a:lnTo>
                  <a:lnTo>
                    <a:pt x="16157512" y="368096"/>
                  </a:lnTo>
                  <a:lnTo>
                    <a:pt x="16129940" y="403580"/>
                  </a:lnTo>
                  <a:lnTo>
                    <a:pt x="16103270" y="439762"/>
                  </a:lnTo>
                  <a:lnTo>
                    <a:pt x="16077489" y="476631"/>
                  </a:lnTo>
                  <a:lnTo>
                    <a:pt x="16052622" y="514159"/>
                  </a:lnTo>
                  <a:lnTo>
                    <a:pt x="16028683" y="552348"/>
                  </a:lnTo>
                  <a:lnTo>
                    <a:pt x="16005683" y="591185"/>
                  </a:lnTo>
                  <a:lnTo>
                    <a:pt x="15983661" y="630631"/>
                  </a:lnTo>
                  <a:lnTo>
                    <a:pt x="15962605" y="670674"/>
                  </a:lnTo>
                  <a:lnTo>
                    <a:pt x="15942552" y="711327"/>
                  </a:lnTo>
                  <a:lnTo>
                    <a:pt x="15923514" y="752538"/>
                  </a:lnTo>
                  <a:lnTo>
                    <a:pt x="15905506" y="794308"/>
                  </a:lnTo>
                  <a:lnTo>
                    <a:pt x="15888526" y="836612"/>
                  </a:lnTo>
                  <a:lnTo>
                    <a:pt x="15872625" y="879449"/>
                  </a:lnTo>
                  <a:lnTo>
                    <a:pt x="15857792" y="922782"/>
                  </a:lnTo>
                  <a:lnTo>
                    <a:pt x="15844050" y="966609"/>
                  </a:lnTo>
                  <a:lnTo>
                    <a:pt x="15831414" y="1010920"/>
                  </a:lnTo>
                  <a:lnTo>
                    <a:pt x="15819908" y="1055674"/>
                  </a:lnTo>
                  <a:lnTo>
                    <a:pt x="15809544" y="1100886"/>
                  </a:lnTo>
                  <a:lnTo>
                    <a:pt x="15800350" y="1146505"/>
                  </a:lnTo>
                  <a:lnTo>
                    <a:pt x="15792311" y="1192542"/>
                  </a:lnTo>
                  <a:lnTo>
                    <a:pt x="15785478" y="1238973"/>
                  </a:lnTo>
                  <a:lnTo>
                    <a:pt x="15779839" y="1285786"/>
                  </a:lnTo>
                  <a:lnTo>
                    <a:pt x="15775432" y="1332953"/>
                  </a:lnTo>
                  <a:lnTo>
                    <a:pt x="15772257" y="1380464"/>
                  </a:lnTo>
                  <a:lnTo>
                    <a:pt x="15770365" y="1427962"/>
                  </a:lnTo>
                  <a:lnTo>
                    <a:pt x="15769705" y="1476387"/>
                  </a:lnTo>
                  <a:lnTo>
                    <a:pt x="15770352" y="1524609"/>
                  </a:lnTo>
                  <a:lnTo>
                    <a:pt x="15772257" y="1572450"/>
                  </a:lnTo>
                  <a:lnTo>
                    <a:pt x="15775432" y="1619961"/>
                  </a:lnTo>
                  <a:lnTo>
                    <a:pt x="15779839" y="1667129"/>
                  </a:lnTo>
                  <a:lnTo>
                    <a:pt x="15785478" y="1713941"/>
                  </a:lnTo>
                  <a:lnTo>
                    <a:pt x="15792311" y="1760372"/>
                  </a:lnTo>
                  <a:lnTo>
                    <a:pt x="15800350" y="1806409"/>
                  </a:lnTo>
                  <a:lnTo>
                    <a:pt x="15809544" y="1852041"/>
                  </a:lnTo>
                  <a:lnTo>
                    <a:pt x="15819908" y="1897240"/>
                  </a:lnTo>
                  <a:lnTo>
                    <a:pt x="15831414" y="1941995"/>
                  </a:lnTo>
                  <a:lnTo>
                    <a:pt x="15844050" y="1986305"/>
                  </a:lnTo>
                  <a:lnTo>
                    <a:pt x="15857792" y="2030133"/>
                  </a:lnTo>
                  <a:lnTo>
                    <a:pt x="15872625" y="2073465"/>
                  </a:lnTo>
                  <a:lnTo>
                    <a:pt x="15888526" y="2116302"/>
                  </a:lnTo>
                  <a:lnTo>
                    <a:pt x="15905506" y="2158606"/>
                  </a:lnTo>
                  <a:lnTo>
                    <a:pt x="15923514" y="2200376"/>
                  </a:lnTo>
                  <a:lnTo>
                    <a:pt x="15942552" y="2241588"/>
                  </a:lnTo>
                  <a:lnTo>
                    <a:pt x="15962605" y="2282240"/>
                  </a:lnTo>
                  <a:lnTo>
                    <a:pt x="15983661" y="2322284"/>
                  </a:lnTo>
                  <a:lnTo>
                    <a:pt x="16005683" y="2361742"/>
                  </a:lnTo>
                  <a:lnTo>
                    <a:pt x="16028683" y="2400566"/>
                  </a:lnTo>
                  <a:lnTo>
                    <a:pt x="16052622" y="2438755"/>
                  </a:lnTo>
                  <a:lnTo>
                    <a:pt x="16077489" y="2476296"/>
                  </a:lnTo>
                  <a:lnTo>
                    <a:pt x="16103270" y="2513165"/>
                  </a:lnTo>
                  <a:lnTo>
                    <a:pt x="16129940" y="2549347"/>
                  </a:lnTo>
                  <a:lnTo>
                    <a:pt x="16157512" y="2584818"/>
                  </a:lnTo>
                  <a:lnTo>
                    <a:pt x="16185934" y="2619578"/>
                  </a:lnTo>
                  <a:lnTo>
                    <a:pt x="16215208" y="2653614"/>
                  </a:lnTo>
                  <a:lnTo>
                    <a:pt x="16245320" y="2686888"/>
                  </a:lnTo>
                  <a:lnTo>
                    <a:pt x="16276244" y="2719387"/>
                  </a:lnTo>
                  <a:lnTo>
                    <a:pt x="16307956" y="2751112"/>
                  </a:lnTo>
                  <a:lnTo>
                    <a:pt x="16340468" y="2782036"/>
                  </a:lnTo>
                  <a:lnTo>
                    <a:pt x="16373742" y="2812148"/>
                  </a:lnTo>
                  <a:lnTo>
                    <a:pt x="16407765" y="2841421"/>
                  </a:lnTo>
                  <a:lnTo>
                    <a:pt x="16442525" y="2869844"/>
                  </a:lnTo>
                  <a:lnTo>
                    <a:pt x="16478009" y="2897403"/>
                  </a:lnTo>
                  <a:lnTo>
                    <a:pt x="16514191" y="2924086"/>
                  </a:lnTo>
                  <a:lnTo>
                    <a:pt x="16551059" y="2949867"/>
                  </a:lnTo>
                  <a:lnTo>
                    <a:pt x="16588601" y="2974733"/>
                  </a:lnTo>
                  <a:lnTo>
                    <a:pt x="16626789" y="2998673"/>
                  </a:lnTo>
                  <a:lnTo>
                    <a:pt x="16665613" y="3021673"/>
                  </a:lnTo>
                  <a:lnTo>
                    <a:pt x="16705060" y="3043694"/>
                  </a:lnTo>
                  <a:lnTo>
                    <a:pt x="16745115" y="3064751"/>
                  </a:lnTo>
                  <a:lnTo>
                    <a:pt x="16785755" y="3084804"/>
                  </a:lnTo>
                  <a:lnTo>
                    <a:pt x="16826967" y="3103842"/>
                  </a:lnTo>
                  <a:lnTo>
                    <a:pt x="16868737" y="3121863"/>
                  </a:lnTo>
                  <a:lnTo>
                    <a:pt x="16911041" y="3138830"/>
                  </a:lnTo>
                  <a:lnTo>
                    <a:pt x="16953878" y="3154743"/>
                  </a:lnTo>
                  <a:lnTo>
                    <a:pt x="16997210" y="3169577"/>
                  </a:lnTo>
                  <a:lnTo>
                    <a:pt x="17041038" y="3183305"/>
                  </a:lnTo>
                  <a:lnTo>
                    <a:pt x="17085348" y="3195942"/>
                  </a:lnTo>
                  <a:lnTo>
                    <a:pt x="17130103" y="3207448"/>
                  </a:lnTo>
                  <a:lnTo>
                    <a:pt x="17146410" y="3211182"/>
                  </a:lnTo>
                  <a:lnTo>
                    <a:pt x="17175315" y="3217811"/>
                  </a:lnTo>
                  <a:lnTo>
                    <a:pt x="17220934" y="3227019"/>
                  </a:lnTo>
                  <a:lnTo>
                    <a:pt x="17266971" y="3235045"/>
                  </a:lnTo>
                  <a:lnTo>
                    <a:pt x="17313402" y="3241891"/>
                  </a:lnTo>
                  <a:lnTo>
                    <a:pt x="17360215" y="3247517"/>
                  </a:lnTo>
                  <a:lnTo>
                    <a:pt x="17407382" y="3251924"/>
                  </a:lnTo>
                  <a:lnTo>
                    <a:pt x="17454893" y="3255099"/>
                  </a:lnTo>
                  <a:lnTo>
                    <a:pt x="17502734" y="3257004"/>
                  </a:lnTo>
                  <a:lnTo>
                    <a:pt x="17550867" y="3257651"/>
                  </a:lnTo>
                  <a:lnTo>
                    <a:pt x="17599038" y="3257004"/>
                  </a:lnTo>
                  <a:lnTo>
                    <a:pt x="17646879" y="3255099"/>
                  </a:lnTo>
                  <a:lnTo>
                    <a:pt x="17694390" y="3251924"/>
                  </a:lnTo>
                  <a:lnTo>
                    <a:pt x="17741557" y="3247517"/>
                  </a:lnTo>
                  <a:lnTo>
                    <a:pt x="17788357" y="3241891"/>
                  </a:lnTo>
                  <a:lnTo>
                    <a:pt x="17834788" y="3235045"/>
                  </a:lnTo>
                  <a:lnTo>
                    <a:pt x="17880826" y="3227019"/>
                  </a:lnTo>
                  <a:lnTo>
                    <a:pt x="17926457" y="3217811"/>
                  </a:lnTo>
                  <a:lnTo>
                    <a:pt x="17971669" y="3207448"/>
                  </a:lnTo>
                  <a:lnTo>
                    <a:pt x="18016424" y="3195942"/>
                  </a:lnTo>
                  <a:lnTo>
                    <a:pt x="18060734" y="3183305"/>
                  </a:lnTo>
                  <a:lnTo>
                    <a:pt x="18104562" y="3169577"/>
                  </a:lnTo>
                  <a:lnTo>
                    <a:pt x="18147894" y="3154743"/>
                  </a:lnTo>
                  <a:lnTo>
                    <a:pt x="18190731" y="3138830"/>
                  </a:lnTo>
                  <a:lnTo>
                    <a:pt x="18233035" y="3121863"/>
                  </a:lnTo>
                  <a:lnTo>
                    <a:pt x="18274805" y="3103842"/>
                  </a:lnTo>
                  <a:lnTo>
                    <a:pt x="18288000" y="3097746"/>
                  </a:lnTo>
                  <a:lnTo>
                    <a:pt x="18288000" y="3046552"/>
                  </a:lnTo>
                  <a:close/>
                </a:path>
                <a:path w="18288000" h="3258185">
                  <a:moveTo>
                    <a:pt x="18288000" y="9410"/>
                  </a:moveTo>
                  <a:lnTo>
                    <a:pt x="18272417" y="1485"/>
                  </a:lnTo>
                  <a:lnTo>
                    <a:pt x="18269293" y="0"/>
                  </a:lnTo>
                  <a:lnTo>
                    <a:pt x="16832479" y="0"/>
                  </a:lnTo>
                  <a:lnTo>
                    <a:pt x="16788816" y="22098"/>
                  </a:lnTo>
                  <a:lnTo>
                    <a:pt x="16748925" y="43802"/>
                  </a:lnTo>
                  <a:lnTo>
                    <a:pt x="16709720" y="66548"/>
                  </a:lnTo>
                  <a:lnTo>
                    <a:pt x="16671201" y="90347"/>
                  </a:lnTo>
                  <a:lnTo>
                    <a:pt x="16633393" y="115163"/>
                  </a:lnTo>
                  <a:lnTo>
                    <a:pt x="16596309" y="140982"/>
                  </a:lnTo>
                  <a:lnTo>
                    <a:pt x="16559987" y="167779"/>
                  </a:lnTo>
                  <a:lnTo>
                    <a:pt x="16524427" y="195541"/>
                  </a:lnTo>
                  <a:lnTo>
                    <a:pt x="16489655" y="224256"/>
                  </a:lnTo>
                  <a:lnTo>
                    <a:pt x="16455695" y="253885"/>
                  </a:lnTo>
                  <a:lnTo>
                    <a:pt x="16422561" y="284416"/>
                  </a:lnTo>
                  <a:lnTo>
                    <a:pt x="16390277" y="315836"/>
                  </a:lnTo>
                  <a:lnTo>
                    <a:pt x="16358858" y="348132"/>
                  </a:lnTo>
                  <a:lnTo>
                    <a:pt x="16328314" y="381266"/>
                  </a:lnTo>
                  <a:lnTo>
                    <a:pt x="16298685" y="415226"/>
                  </a:lnTo>
                  <a:lnTo>
                    <a:pt x="16269983" y="449999"/>
                  </a:lnTo>
                  <a:lnTo>
                    <a:pt x="16242221" y="485559"/>
                  </a:lnTo>
                  <a:lnTo>
                    <a:pt x="16215411" y="521893"/>
                  </a:lnTo>
                  <a:lnTo>
                    <a:pt x="16189605" y="558965"/>
                  </a:lnTo>
                  <a:lnTo>
                    <a:pt x="16164789" y="596773"/>
                  </a:lnTo>
                  <a:lnTo>
                    <a:pt x="16140989" y="635292"/>
                  </a:lnTo>
                  <a:lnTo>
                    <a:pt x="16118243" y="674509"/>
                  </a:lnTo>
                  <a:lnTo>
                    <a:pt x="16096552" y="714387"/>
                  </a:lnTo>
                  <a:lnTo>
                    <a:pt x="16075940" y="754926"/>
                  </a:lnTo>
                  <a:lnTo>
                    <a:pt x="16056420" y="796099"/>
                  </a:lnTo>
                  <a:lnTo>
                    <a:pt x="16038030" y="837882"/>
                  </a:lnTo>
                  <a:lnTo>
                    <a:pt x="16020771" y="880262"/>
                  </a:lnTo>
                  <a:lnTo>
                    <a:pt x="16004667" y="923213"/>
                  </a:lnTo>
                  <a:lnTo>
                    <a:pt x="15989745" y="966724"/>
                  </a:lnTo>
                  <a:lnTo>
                    <a:pt x="15976016" y="1010767"/>
                  </a:lnTo>
                  <a:lnTo>
                    <a:pt x="15963507" y="1055331"/>
                  </a:lnTo>
                  <a:lnTo>
                    <a:pt x="15952229" y="1100391"/>
                  </a:lnTo>
                  <a:lnTo>
                    <a:pt x="15942196" y="1145933"/>
                  </a:lnTo>
                  <a:lnTo>
                    <a:pt x="15933446" y="1191933"/>
                  </a:lnTo>
                  <a:lnTo>
                    <a:pt x="15925991" y="1238364"/>
                  </a:lnTo>
                  <a:lnTo>
                    <a:pt x="15919844" y="1285227"/>
                  </a:lnTo>
                  <a:lnTo>
                    <a:pt x="15915031" y="1332484"/>
                  </a:lnTo>
                  <a:lnTo>
                    <a:pt x="15911576" y="1380121"/>
                  </a:lnTo>
                  <a:lnTo>
                    <a:pt x="15909481" y="1428115"/>
                  </a:lnTo>
                  <a:lnTo>
                    <a:pt x="15908782" y="1476463"/>
                  </a:lnTo>
                  <a:lnTo>
                    <a:pt x="15909481" y="1524800"/>
                  </a:lnTo>
                  <a:lnTo>
                    <a:pt x="15911576" y="1572806"/>
                  </a:lnTo>
                  <a:lnTo>
                    <a:pt x="15915031" y="1620443"/>
                  </a:lnTo>
                  <a:lnTo>
                    <a:pt x="15919844" y="1667700"/>
                  </a:lnTo>
                  <a:lnTo>
                    <a:pt x="15925991" y="1714550"/>
                  </a:lnTo>
                  <a:lnTo>
                    <a:pt x="15933446" y="1760994"/>
                  </a:lnTo>
                  <a:lnTo>
                    <a:pt x="15942196" y="1806981"/>
                  </a:lnTo>
                  <a:lnTo>
                    <a:pt x="15952229" y="1852523"/>
                  </a:lnTo>
                  <a:lnTo>
                    <a:pt x="15963507" y="1897583"/>
                  </a:lnTo>
                  <a:lnTo>
                    <a:pt x="15976016" y="1942147"/>
                  </a:lnTo>
                  <a:lnTo>
                    <a:pt x="15989745" y="1986191"/>
                  </a:lnTo>
                  <a:lnTo>
                    <a:pt x="16004667" y="2029701"/>
                  </a:lnTo>
                  <a:lnTo>
                    <a:pt x="16020771" y="2072652"/>
                  </a:lnTo>
                  <a:lnTo>
                    <a:pt x="16038017" y="2115032"/>
                  </a:lnTo>
                  <a:lnTo>
                    <a:pt x="16056420" y="2156815"/>
                  </a:lnTo>
                  <a:lnTo>
                    <a:pt x="16075927" y="2197989"/>
                  </a:lnTo>
                  <a:lnTo>
                    <a:pt x="16096552" y="2238514"/>
                  </a:lnTo>
                  <a:lnTo>
                    <a:pt x="16118243" y="2278405"/>
                  </a:lnTo>
                  <a:lnTo>
                    <a:pt x="16140989" y="2317610"/>
                  </a:lnTo>
                  <a:lnTo>
                    <a:pt x="16164789" y="2356129"/>
                  </a:lnTo>
                  <a:lnTo>
                    <a:pt x="16189605" y="2393937"/>
                  </a:lnTo>
                  <a:lnTo>
                    <a:pt x="16215411" y="2431021"/>
                  </a:lnTo>
                  <a:lnTo>
                    <a:pt x="16242221" y="2467356"/>
                  </a:lnTo>
                  <a:lnTo>
                    <a:pt x="16269983" y="2502903"/>
                  </a:lnTo>
                  <a:lnTo>
                    <a:pt x="16298685" y="2537676"/>
                  </a:lnTo>
                  <a:lnTo>
                    <a:pt x="16328314" y="2571648"/>
                  </a:lnTo>
                  <a:lnTo>
                    <a:pt x="16358858" y="2604782"/>
                  </a:lnTo>
                  <a:lnTo>
                    <a:pt x="16390277" y="2637066"/>
                  </a:lnTo>
                  <a:lnTo>
                    <a:pt x="16422561" y="2668486"/>
                  </a:lnTo>
                  <a:lnTo>
                    <a:pt x="16455695" y="2699029"/>
                  </a:lnTo>
                  <a:lnTo>
                    <a:pt x="16489655" y="2728658"/>
                  </a:lnTo>
                  <a:lnTo>
                    <a:pt x="16524427" y="2757360"/>
                  </a:lnTo>
                  <a:lnTo>
                    <a:pt x="16559987" y="2785135"/>
                  </a:lnTo>
                  <a:lnTo>
                    <a:pt x="16596309" y="2811932"/>
                  </a:lnTo>
                  <a:lnTo>
                    <a:pt x="16633393" y="2837751"/>
                  </a:lnTo>
                  <a:lnTo>
                    <a:pt x="16671201" y="2862567"/>
                  </a:lnTo>
                  <a:lnTo>
                    <a:pt x="16709720" y="2886354"/>
                  </a:lnTo>
                  <a:lnTo>
                    <a:pt x="16748925" y="2909112"/>
                  </a:lnTo>
                  <a:lnTo>
                    <a:pt x="16788816" y="2930804"/>
                  </a:lnTo>
                  <a:lnTo>
                    <a:pt x="16829354" y="2951416"/>
                  </a:lnTo>
                  <a:lnTo>
                    <a:pt x="16870515" y="2970936"/>
                  </a:lnTo>
                  <a:lnTo>
                    <a:pt x="16912298" y="2989326"/>
                  </a:lnTo>
                  <a:lnTo>
                    <a:pt x="16954678" y="3006585"/>
                  </a:lnTo>
                  <a:lnTo>
                    <a:pt x="16997630" y="3022689"/>
                  </a:lnTo>
                  <a:lnTo>
                    <a:pt x="17041140" y="3037611"/>
                  </a:lnTo>
                  <a:lnTo>
                    <a:pt x="17085183" y="3051340"/>
                  </a:lnTo>
                  <a:lnTo>
                    <a:pt x="17129748" y="3063862"/>
                  </a:lnTo>
                  <a:lnTo>
                    <a:pt x="17174807" y="3075140"/>
                  </a:lnTo>
                  <a:lnTo>
                    <a:pt x="17220349" y="3085160"/>
                  </a:lnTo>
                  <a:lnTo>
                    <a:pt x="17266349" y="3093910"/>
                  </a:lnTo>
                  <a:lnTo>
                    <a:pt x="17312780" y="3101365"/>
                  </a:lnTo>
                  <a:lnTo>
                    <a:pt x="17359643" y="3107512"/>
                  </a:lnTo>
                  <a:lnTo>
                    <a:pt x="17406900" y="3112325"/>
                  </a:lnTo>
                  <a:lnTo>
                    <a:pt x="17454537" y="3115792"/>
                  </a:lnTo>
                  <a:lnTo>
                    <a:pt x="17502543" y="3117888"/>
                  </a:lnTo>
                  <a:lnTo>
                    <a:pt x="17550880" y="3118586"/>
                  </a:lnTo>
                  <a:lnTo>
                    <a:pt x="17599229" y="3117888"/>
                  </a:lnTo>
                  <a:lnTo>
                    <a:pt x="17647222" y="3115792"/>
                  </a:lnTo>
                  <a:lnTo>
                    <a:pt x="17694872" y="3112325"/>
                  </a:lnTo>
                  <a:lnTo>
                    <a:pt x="17742129" y="3107512"/>
                  </a:lnTo>
                  <a:lnTo>
                    <a:pt x="17788979" y="3101365"/>
                  </a:lnTo>
                  <a:lnTo>
                    <a:pt x="17835423" y="3093910"/>
                  </a:lnTo>
                  <a:lnTo>
                    <a:pt x="17881423" y="3085160"/>
                  </a:lnTo>
                  <a:lnTo>
                    <a:pt x="17926952" y="3075140"/>
                  </a:lnTo>
                  <a:lnTo>
                    <a:pt x="17972012" y="3063862"/>
                  </a:lnTo>
                  <a:lnTo>
                    <a:pt x="18016576" y="3051352"/>
                  </a:lnTo>
                  <a:lnTo>
                    <a:pt x="18060620" y="3037611"/>
                  </a:lnTo>
                  <a:lnTo>
                    <a:pt x="18104130" y="3022689"/>
                  </a:lnTo>
                  <a:lnTo>
                    <a:pt x="18147094" y="3006585"/>
                  </a:lnTo>
                  <a:lnTo>
                    <a:pt x="18189474" y="2989338"/>
                  </a:lnTo>
                  <a:lnTo>
                    <a:pt x="18231257" y="2970936"/>
                  </a:lnTo>
                  <a:lnTo>
                    <a:pt x="18272417" y="2951416"/>
                  </a:lnTo>
                  <a:lnTo>
                    <a:pt x="18288000" y="2943504"/>
                  </a:lnTo>
                  <a:lnTo>
                    <a:pt x="18288000" y="941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059887" y="2361348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599705" y="1199411"/>
                  </a:moveTo>
                  <a:lnTo>
                    <a:pt x="555593" y="1197787"/>
                  </a:lnTo>
                  <a:lnTo>
                    <a:pt x="511710" y="1192921"/>
                  </a:lnTo>
                  <a:lnTo>
                    <a:pt x="468305" y="1184839"/>
                  </a:lnTo>
                  <a:lnTo>
                    <a:pt x="425620" y="1173588"/>
                  </a:lnTo>
                  <a:lnTo>
                    <a:pt x="383878" y="1159228"/>
                  </a:lnTo>
                  <a:lnTo>
                    <a:pt x="343298" y="1141833"/>
                  </a:lnTo>
                  <a:lnTo>
                    <a:pt x="304107" y="1121500"/>
                  </a:lnTo>
                  <a:lnTo>
                    <a:pt x="266527" y="1098342"/>
                  </a:lnTo>
                  <a:lnTo>
                    <a:pt x="230751" y="1072484"/>
                  </a:lnTo>
                  <a:lnTo>
                    <a:pt x="196967" y="1044058"/>
                  </a:lnTo>
                  <a:lnTo>
                    <a:pt x="165367" y="1013224"/>
                  </a:lnTo>
                  <a:lnTo>
                    <a:pt x="136126" y="980155"/>
                  </a:lnTo>
                  <a:lnTo>
                    <a:pt x="109397" y="945025"/>
                  </a:lnTo>
                  <a:lnTo>
                    <a:pt x="85320" y="908016"/>
                  </a:lnTo>
                  <a:lnTo>
                    <a:pt x="64031" y="869336"/>
                  </a:lnTo>
                  <a:lnTo>
                    <a:pt x="45649" y="829203"/>
                  </a:lnTo>
                  <a:lnTo>
                    <a:pt x="30269" y="787826"/>
                  </a:lnTo>
                  <a:lnTo>
                    <a:pt x="17972" y="745422"/>
                  </a:lnTo>
                  <a:lnTo>
                    <a:pt x="8828" y="702228"/>
                  </a:lnTo>
                  <a:lnTo>
                    <a:pt x="2887" y="658487"/>
                  </a:lnTo>
                  <a:lnTo>
                    <a:pt x="180" y="614427"/>
                  </a:lnTo>
                  <a:lnTo>
                    <a:pt x="0" y="599705"/>
                  </a:lnTo>
                  <a:lnTo>
                    <a:pt x="180" y="584983"/>
                  </a:lnTo>
                  <a:lnTo>
                    <a:pt x="2887" y="540924"/>
                  </a:lnTo>
                  <a:lnTo>
                    <a:pt x="8828" y="497183"/>
                  </a:lnTo>
                  <a:lnTo>
                    <a:pt x="17972" y="453989"/>
                  </a:lnTo>
                  <a:lnTo>
                    <a:pt x="30269" y="411584"/>
                  </a:lnTo>
                  <a:lnTo>
                    <a:pt x="45649" y="370208"/>
                  </a:lnTo>
                  <a:lnTo>
                    <a:pt x="64031" y="330075"/>
                  </a:lnTo>
                  <a:lnTo>
                    <a:pt x="85320" y="291395"/>
                  </a:lnTo>
                  <a:lnTo>
                    <a:pt x="109397" y="254386"/>
                  </a:lnTo>
                  <a:lnTo>
                    <a:pt x="136126" y="219256"/>
                  </a:lnTo>
                  <a:lnTo>
                    <a:pt x="165367" y="186187"/>
                  </a:lnTo>
                  <a:lnTo>
                    <a:pt x="196967" y="155352"/>
                  </a:lnTo>
                  <a:lnTo>
                    <a:pt x="230751" y="126926"/>
                  </a:lnTo>
                  <a:lnTo>
                    <a:pt x="266527" y="101068"/>
                  </a:lnTo>
                  <a:lnTo>
                    <a:pt x="304107" y="77911"/>
                  </a:lnTo>
                  <a:lnTo>
                    <a:pt x="343298" y="57577"/>
                  </a:lnTo>
                  <a:lnTo>
                    <a:pt x="383878" y="40182"/>
                  </a:lnTo>
                  <a:lnTo>
                    <a:pt x="425620" y="25823"/>
                  </a:lnTo>
                  <a:lnTo>
                    <a:pt x="468305" y="14572"/>
                  </a:lnTo>
                  <a:lnTo>
                    <a:pt x="511710" y="6490"/>
                  </a:lnTo>
                  <a:lnTo>
                    <a:pt x="555593" y="1624"/>
                  </a:lnTo>
                  <a:lnTo>
                    <a:pt x="599705" y="0"/>
                  </a:lnTo>
                  <a:lnTo>
                    <a:pt x="614427" y="180"/>
                  </a:lnTo>
                  <a:lnTo>
                    <a:pt x="658487" y="2887"/>
                  </a:lnTo>
                  <a:lnTo>
                    <a:pt x="702228" y="8828"/>
                  </a:lnTo>
                  <a:lnTo>
                    <a:pt x="745422" y="17972"/>
                  </a:lnTo>
                  <a:lnTo>
                    <a:pt x="787826" y="30269"/>
                  </a:lnTo>
                  <a:lnTo>
                    <a:pt x="829203" y="45649"/>
                  </a:lnTo>
                  <a:lnTo>
                    <a:pt x="869336" y="64031"/>
                  </a:lnTo>
                  <a:lnTo>
                    <a:pt x="908016" y="85320"/>
                  </a:lnTo>
                  <a:lnTo>
                    <a:pt x="945025" y="109397"/>
                  </a:lnTo>
                  <a:lnTo>
                    <a:pt x="980155" y="136126"/>
                  </a:lnTo>
                  <a:lnTo>
                    <a:pt x="1013224" y="165367"/>
                  </a:lnTo>
                  <a:lnTo>
                    <a:pt x="1044058" y="196967"/>
                  </a:lnTo>
                  <a:lnTo>
                    <a:pt x="1072484" y="230751"/>
                  </a:lnTo>
                  <a:lnTo>
                    <a:pt x="1098342" y="266527"/>
                  </a:lnTo>
                  <a:lnTo>
                    <a:pt x="1121500" y="304107"/>
                  </a:lnTo>
                  <a:lnTo>
                    <a:pt x="1141833" y="343298"/>
                  </a:lnTo>
                  <a:lnTo>
                    <a:pt x="1159228" y="383878"/>
                  </a:lnTo>
                  <a:lnTo>
                    <a:pt x="1173588" y="425620"/>
                  </a:lnTo>
                  <a:lnTo>
                    <a:pt x="1184839" y="468305"/>
                  </a:lnTo>
                  <a:lnTo>
                    <a:pt x="1192921" y="511710"/>
                  </a:lnTo>
                  <a:lnTo>
                    <a:pt x="1197787" y="555593"/>
                  </a:lnTo>
                  <a:lnTo>
                    <a:pt x="1199411" y="599705"/>
                  </a:lnTo>
                  <a:lnTo>
                    <a:pt x="1199231" y="614427"/>
                  </a:lnTo>
                  <a:lnTo>
                    <a:pt x="1196523" y="658487"/>
                  </a:lnTo>
                  <a:lnTo>
                    <a:pt x="1190583" y="702228"/>
                  </a:lnTo>
                  <a:lnTo>
                    <a:pt x="1181439" y="745422"/>
                  </a:lnTo>
                  <a:lnTo>
                    <a:pt x="1169142" y="787826"/>
                  </a:lnTo>
                  <a:lnTo>
                    <a:pt x="1153761" y="829203"/>
                  </a:lnTo>
                  <a:lnTo>
                    <a:pt x="1135379" y="869336"/>
                  </a:lnTo>
                  <a:lnTo>
                    <a:pt x="1114091" y="908016"/>
                  </a:lnTo>
                  <a:lnTo>
                    <a:pt x="1090013" y="945025"/>
                  </a:lnTo>
                  <a:lnTo>
                    <a:pt x="1063284" y="980155"/>
                  </a:lnTo>
                  <a:lnTo>
                    <a:pt x="1034044" y="1013224"/>
                  </a:lnTo>
                  <a:lnTo>
                    <a:pt x="1002443" y="1044058"/>
                  </a:lnTo>
                  <a:lnTo>
                    <a:pt x="968660" y="1072484"/>
                  </a:lnTo>
                  <a:lnTo>
                    <a:pt x="932884" y="1098342"/>
                  </a:lnTo>
                  <a:lnTo>
                    <a:pt x="895303" y="1121500"/>
                  </a:lnTo>
                  <a:lnTo>
                    <a:pt x="856113" y="1141833"/>
                  </a:lnTo>
                  <a:lnTo>
                    <a:pt x="815532" y="1159228"/>
                  </a:lnTo>
                  <a:lnTo>
                    <a:pt x="773791" y="1173588"/>
                  </a:lnTo>
                  <a:lnTo>
                    <a:pt x="731106" y="1184839"/>
                  </a:lnTo>
                  <a:lnTo>
                    <a:pt x="687700" y="1192921"/>
                  </a:lnTo>
                  <a:lnTo>
                    <a:pt x="643818" y="1197787"/>
                  </a:lnTo>
                  <a:lnTo>
                    <a:pt x="599705" y="1199411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0175" y="0"/>
            <a:ext cx="9827895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9000" spc="530" dirty="0">
                <a:solidFill>
                  <a:srgbClr val="F1FAFF"/>
                </a:solidFill>
                <a:latin typeface="Lucida Sans Unicode"/>
                <a:cs typeface="Lucida Sans Unicode"/>
              </a:rPr>
              <a:t>H</a:t>
            </a:r>
            <a:r>
              <a:rPr sz="9000" spc="-1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9000" spc="33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9000" spc="-1165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9000" spc="-430" dirty="0">
                <a:solidFill>
                  <a:srgbClr val="F1FAFF"/>
                </a:solidFill>
                <a:latin typeface="Lucida Sans Unicode"/>
                <a:cs typeface="Lucida Sans Unicode"/>
              </a:rPr>
              <a:t>ş</a:t>
            </a:r>
            <a:r>
              <a:rPr sz="9000" spc="-1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9000" spc="130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9000" spc="-1165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9000" spc="-575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9000" spc="129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9000" spc="83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9000" spc="129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9000" spc="59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9000" spc="80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9000" spc="925" dirty="0">
                <a:solidFill>
                  <a:srgbClr val="F1FAFF"/>
                </a:solidFill>
                <a:latin typeface="Lucida Sans Unicode"/>
                <a:cs typeface="Lucida Sans Unicode"/>
              </a:rPr>
              <a:t>a  </a:t>
            </a:r>
            <a:r>
              <a:rPr sz="9000" spc="95" dirty="0">
                <a:solidFill>
                  <a:srgbClr val="F1FAFF"/>
                </a:solidFill>
                <a:latin typeface="Lucida Sans Unicode"/>
                <a:cs typeface="Lucida Sans Unicode"/>
              </a:rPr>
              <a:t>Gerçekleşir!</a:t>
            </a:r>
            <a:endParaRPr sz="90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0175" y="4342298"/>
            <a:ext cx="9511665" cy="5331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spc="-459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800" spc="-420" dirty="0" smtClean="0">
                <a:solidFill>
                  <a:srgbClr val="F1FAFF"/>
                </a:solidFill>
                <a:latin typeface="Calibri"/>
                <a:cs typeface="Calibri"/>
              </a:rPr>
              <a:t>ü</a:t>
            </a:r>
            <a:r>
              <a:rPr sz="3800" spc="5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8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32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31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5" dirty="0" smtClean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509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240" dirty="0" smtClean="0">
                <a:solidFill>
                  <a:srgbClr val="F1FAFF"/>
                </a:solidFill>
                <a:latin typeface="Calibri"/>
                <a:cs typeface="Calibri"/>
              </a:rPr>
              <a:t>ş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650" spc="-21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 dirty="0">
              <a:latin typeface="Calibri"/>
              <a:cs typeface="Calibri"/>
            </a:endParaRPr>
          </a:p>
          <a:p>
            <a:pPr marL="12700" marR="575945">
              <a:lnSpc>
                <a:spcPts val="4130"/>
              </a:lnSpc>
            </a:pPr>
            <a:r>
              <a:rPr sz="3800" spc="170" dirty="0" smtClean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3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220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2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220" dirty="0" smtClean="0">
                <a:solidFill>
                  <a:srgbClr val="F1FAFF"/>
                </a:solidFill>
                <a:latin typeface="Calibri"/>
                <a:cs typeface="Calibri"/>
              </a:rPr>
              <a:t>g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5" dirty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80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y</a:t>
            </a:r>
            <a:r>
              <a:rPr sz="3800" spc="20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40" dirty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50" dirty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650" spc="-28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8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800" spc="-85" dirty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180" dirty="0" smtClean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31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800" spc="125" dirty="0">
                <a:solidFill>
                  <a:srgbClr val="F1FAFF"/>
                </a:solidFill>
                <a:latin typeface="Calibri"/>
                <a:cs typeface="Calibri"/>
              </a:rPr>
              <a:t>a  </a:t>
            </a:r>
            <a:r>
              <a:rPr sz="3800" spc="-75" dirty="0" smtClean="0">
                <a:solidFill>
                  <a:srgbClr val="F1FAFF"/>
                </a:solidFill>
                <a:latin typeface="Calibri"/>
                <a:cs typeface="Calibri"/>
              </a:rPr>
              <a:t>öğren</a:t>
            </a:r>
            <a:r>
              <a:rPr lang="tr-TR" sz="3800" spc="-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35" dirty="0" smtClean="0">
                <a:solidFill>
                  <a:srgbClr val="F1FAFF"/>
                </a:solidFill>
                <a:latin typeface="Calibri"/>
                <a:cs typeface="Calibri"/>
              </a:rPr>
              <a:t>p</a:t>
            </a:r>
            <a:r>
              <a:rPr sz="3650" spc="-13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5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43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60" dirty="0">
                <a:solidFill>
                  <a:srgbClr val="F1FAFF"/>
                </a:solidFill>
                <a:latin typeface="Calibri"/>
                <a:cs typeface="Calibri"/>
              </a:rPr>
              <a:t>notaları </a:t>
            </a:r>
            <a:r>
              <a:rPr sz="3800" spc="-50" dirty="0">
                <a:solidFill>
                  <a:srgbClr val="F1FAFF"/>
                </a:solidFill>
                <a:latin typeface="Calibri"/>
                <a:cs typeface="Calibri"/>
              </a:rPr>
              <a:t>ayrı </a:t>
            </a:r>
            <a:r>
              <a:rPr sz="3800" spc="-20" dirty="0">
                <a:solidFill>
                  <a:srgbClr val="F1FAFF"/>
                </a:solidFill>
                <a:latin typeface="Calibri"/>
                <a:cs typeface="Calibri"/>
              </a:rPr>
              <a:t>olarak </a:t>
            </a:r>
            <a:r>
              <a:rPr sz="3800" spc="-110" dirty="0">
                <a:solidFill>
                  <a:srgbClr val="F1FAFF"/>
                </a:solidFill>
                <a:latin typeface="Calibri"/>
                <a:cs typeface="Calibri"/>
              </a:rPr>
              <a:t>ve</a:t>
            </a:r>
            <a:r>
              <a:rPr sz="3800" spc="64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95" dirty="0">
                <a:solidFill>
                  <a:srgbClr val="F1FAFF"/>
                </a:solidFill>
                <a:latin typeface="Calibri"/>
                <a:cs typeface="Calibri"/>
              </a:rPr>
              <a:t>doğru 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 </a:t>
            </a:r>
            <a:r>
              <a:rPr sz="3800" spc="-18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5" dirty="0" smtClean="0">
                <a:solidFill>
                  <a:srgbClr val="F1FAFF"/>
                </a:solidFill>
                <a:latin typeface="Calibri"/>
                <a:cs typeface="Calibri"/>
              </a:rPr>
              <a:t>şek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0" dirty="0" smtClean="0">
                <a:solidFill>
                  <a:srgbClr val="F1FAFF"/>
                </a:solidFill>
                <a:latin typeface="Calibri"/>
                <a:cs typeface="Calibri"/>
              </a:rPr>
              <a:t>lde</a:t>
            </a:r>
            <a:r>
              <a:rPr sz="3800" spc="7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5" dirty="0">
                <a:solidFill>
                  <a:srgbClr val="F1FAFF"/>
                </a:solidFill>
                <a:latin typeface="Calibri"/>
                <a:cs typeface="Calibri"/>
              </a:rPr>
              <a:t>çalmaya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45" dirty="0">
                <a:solidFill>
                  <a:srgbClr val="F1FAFF"/>
                </a:solidFill>
                <a:latin typeface="Calibri"/>
                <a:cs typeface="Calibri"/>
              </a:rPr>
              <a:t>başlayıp</a:t>
            </a:r>
            <a:r>
              <a:rPr sz="3650" spc="-4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25" dirty="0">
                <a:solidFill>
                  <a:srgbClr val="F1FAFF"/>
                </a:solidFill>
                <a:latin typeface="Calibri"/>
                <a:cs typeface="Calibri"/>
              </a:rPr>
              <a:t>sonra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10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30" dirty="0">
                <a:solidFill>
                  <a:srgbClr val="F1FAFF"/>
                </a:solidFill>
                <a:latin typeface="Calibri"/>
                <a:cs typeface="Calibri"/>
              </a:rPr>
              <a:t>notalara </a:t>
            </a:r>
            <a:r>
              <a:rPr sz="3800" spc="-84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25" dirty="0">
                <a:solidFill>
                  <a:srgbClr val="F1FAFF"/>
                </a:solidFill>
                <a:latin typeface="Calibri"/>
                <a:cs typeface="Calibri"/>
              </a:rPr>
              <a:t>uygun</a:t>
            </a:r>
            <a:r>
              <a:rPr sz="3800" spc="-22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lang="tr-TR"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mde</a:t>
            </a:r>
            <a:r>
              <a:rPr sz="3800" spc="-1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60" dirty="0">
                <a:solidFill>
                  <a:srgbClr val="F1FAFF"/>
                </a:solidFill>
                <a:latin typeface="Calibri"/>
                <a:cs typeface="Calibri"/>
              </a:rPr>
              <a:t>şarkılar </a:t>
            </a:r>
            <a:r>
              <a:rPr sz="3800" spc="-30" dirty="0">
                <a:solidFill>
                  <a:srgbClr val="F1FAFF"/>
                </a:solidFill>
                <a:latin typeface="Calibri"/>
                <a:cs typeface="Calibri"/>
              </a:rPr>
              <a:t>çalmayı </a:t>
            </a:r>
            <a:r>
              <a:rPr sz="3800" spc="-130" dirty="0">
                <a:solidFill>
                  <a:srgbClr val="F1FAFF"/>
                </a:solidFill>
                <a:latin typeface="Calibri"/>
                <a:cs typeface="Calibri"/>
              </a:rPr>
              <a:t>öğrenmek </a:t>
            </a:r>
            <a:r>
              <a:rPr sz="3800" spc="25" dirty="0">
                <a:solidFill>
                  <a:srgbClr val="F1FAFF"/>
                </a:solidFill>
                <a:latin typeface="Calibri"/>
                <a:cs typeface="Calibri"/>
              </a:rPr>
              <a:t>daha </a:t>
            </a:r>
            <a:r>
              <a:rPr sz="3800" spc="3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40" dirty="0">
                <a:solidFill>
                  <a:srgbClr val="F1FAFF"/>
                </a:solidFill>
                <a:latin typeface="Calibri"/>
                <a:cs typeface="Calibri"/>
              </a:rPr>
              <a:t>doğrudur</a:t>
            </a:r>
            <a:r>
              <a:rPr sz="3650" spc="-14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Calibri"/>
              <a:cs typeface="Calibri"/>
            </a:endParaRPr>
          </a:p>
          <a:p>
            <a:pPr marL="12700" marR="5080" indent="116205">
              <a:lnSpc>
                <a:spcPts val="4200"/>
              </a:lnSpc>
            </a:pPr>
            <a:r>
              <a:rPr sz="3800" spc="-80" dirty="0" smtClean="0">
                <a:solidFill>
                  <a:srgbClr val="F1FAFF"/>
                </a:solidFill>
                <a:latin typeface="Calibri"/>
                <a:cs typeface="Calibri"/>
              </a:rPr>
              <a:t>Kend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05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5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3800" spc="5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894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14" dirty="0">
                <a:solidFill>
                  <a:srgbClr val="F1FAFF"/>
                </a:solidFill>
                <a:latin typeface="Calibri"/>
                <a:cs typeface="Calibri"/>
              </a:rPr>
              <a:t>tanımanız</a:t>
            </a:r>
            <a:r>
              <a:rPr sz="3650" spc="-114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5" dirty="0">
                <a:solidFill>
                  <a:srgbClr val="F1FAFF"/>
                </a:solidFill>
                <a:latin typeface="Calibri"/>
                <a:cs typeface="Calibri"/>
              </a:rPr>
              <a:t>meslekler</a:t>
            </a:r>
            <a:r>
              <a:rPr sz="3800" spc="1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tanımanız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10" dirty="0">
                <a:solidFill>
                  <a:srgbClr val="F1FAFF"/>
                </a:solidFill>
                <a:latin typeface="Calibri"/>
                <a:cs typeface="Calibri"/>
              </a:rPr>
              <a:t>ve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85" dirty="0">
                <a:solidFill>
                  <a:srgbClr val="F1FAFF"/>
                </a:solidFill>
                <a:latin typeface="Calibri"/>
                <a:cs typeface="Calibri"/>
              </a:rPr>
              <a:t>hedef </a:t>
            </a:r>
            <a:r>
              <a:rPr sz="3800" spc="-84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0" dirty="0" smtClean="0">
                <a:solidFill>
                  <a:srgbClr val="F1FAFF"/>
                </a:solidFill>
                <a:latin typeface="Calibri"/>
                <a:cs typeface="Calibri"/>
              </a:rPr>
              <a:t>bel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5" dirty="0" smtClean="0">
                <a:solidFill>
                  <a:srgbClr val="F1FAFF"/>
                </a:solidFill>
                <a:latin typeface="Calibri"/>
                <a:cs typeface="Calibri"/>
              </a:rPr>
              <a:t>rlemen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4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5" dirty="0">
                <a:solidFill>
                  <a:srgbClr val="F1FAFF"/>
                </a:solidFill>
                <a:latin typeface="Calibri"/>
                <a:cs typeface="Calibri"/>
              </a:rPr>
              <a:t>de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60" dirty="0">
                <a:solidFill>
                  <a:srgbClr val="F1FAFF"/>
                </a:solidFill>
                <a:latin typeface="Calibri"/>
                <a:cs typeface="Calibri"/>
              </a:rPr>
              <a:t>tam</a:t>
            </a:r>
            <a:r>
              <a:rPr sz="380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5" dirty="0">
                <a:solidFill>
                  <a:srgbClr val="F1FAFF"/>
                </a:solidFill>
                <a:latin typeface="Calibri"/>
                <a:cs typeface="Calibri"/>
              </a:rPr>
              <a:t>olarak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04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0" dirty="0" smtClean="0">
                <a:solidFill>
                  <a:srgbClr val="F1FAFF"/>
                </a:solidFill>
                <a:latin typeface="Calibri"/>
                <a:cs typeface="Calibri"/>
              </a:rPr>
              <a:t>şek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0" dirty="0" smtClean="0">
                <a:solidFill>
                  <a:srgbClr val="F1FAFF"/>
                </a:solidFill>
                <a:latin typeface="Calibri"/>
                <a:cs typeface="Calibri"/>
              </a:rPr>
              <a:t>lded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650" spc="-19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27176" y="3956905"/>
            <a:ext cx="5228590" cy="6330315"/>
            <a:chOff x="12227176" y="3956905"/>
            <a:chExt cx="5228590" cy="6330315"/>
          </a:xfrm>
        </p:grpSpPr>
        <p:sp>
          <p:nvSpPr>
            <p:cNvPr id="10" name="object 10"/>
            <p:cNvSpPr/>
            <p:nvPr/>
          </p:nvSpPr>
          <p:spPr>
            <a:xfrm>
              <a:off x="13245111" y="8725763"/>
              <a:ext cx="4210685" cy="1561465"/>
            </a:xfrm>
            <a:custGeom>
              <a:avLst/>
              <a:gdLst/>
              <a:ahLst/>
              <a:cxnLst/>
              <a:rect l="l" t="t" r="r" b="b"/>
              <a:pathLst>
                <a:path w="4210684" h="1561465">
                  <a:moveTo>
                    <a:pt x="138326" y="1561236"/>
                  </a:moveTo>
                  <a:lnTo>
                    <a:pt x="0" y="1561236"/>
                  </a:lnTo>
                  <a:lnTo>
                    <a:pt x="13731" y="1517232"/>
                  </a:lnTo>
                  <a:lnTo>
                    <a:pt x="29348" y="1470880"/>
                  </a:lnTo>
                  <a:lnTo>
                    <a:pt x="45998" y="1424913"/>
                  </a:lnTo>
                  <a:lnTo>
                    <a:pt x="63675" y="1379346"/>
                  </a:lnTo>
                  <a:lnTo>
                    <a:pt x="82372" y="1334194"/>
                  </a:lnTo>
                  <a:lnTo>
                    <a:pt x="102085" y="1289471"/>
                  </a:lnTo>
                  <a:lnTo>
                    <a:pt x="122806" y="1245191"/>
                  </a:lnTo>
                  <a:lnTo>
                    <a:pt x="144531" y="1201370"/>
                  </a:lnTo>
                  <a:lnTo>
                    <a:pt x="167253" y="1158021"/>
                  </a:lnTo>
                  <a:lnTo>
                    <a:pt x="190968" y="1115159"/>
                  </a:lnTo>
                  <a:lnTo>
                    <a:pt x="215668" y="1072799"/>
                  </a:lnTo>
                  <a:lnTo>
                    <a:pt x="241349" y="1030954"/>
                  </a:lnTo>
                  <a:lnTo>
                    <a:pt x="268004" y="989641"/>
                  </a:lnTo>
                  <a:lnTo>
                    <a:pt x="295628" y="948872"/>
                  </a:lnTo>
                  <a:lnTo>
                    <a:pt x="324215" y="908663"/>
                  </a:lnTo>
                  <a:lnTo>
                    <a:pt x="353759" y="869028"/>
                  </a:lnTo>
                  <a:lnTo>
                    <a:pt x="384255" y="829982"/>
                  </a:lnTo>
                  <a:lnTo>
                    <a:pt x="415696" y="791539"/>
                  </a:lnTo>
                  <a:lnTo>
                    <a:pt x="448077" y="753714"/>
                  </a:lnTo>
                  <a:lnTo>
                    <a:pt x="481392" y="716521"/>
                  </a:lnTo>
                  <a:lnTo>
                    <a:pt x="515635" y="679974"/>
                  </a:lnTo>
                  <a:lnTo>
                    <a:pt x="550801" y="644089"/>
                  </a:lnTo>
                  <a:lnTo>
                    <a:pt x="586687" y="608923"/>
                  </a:lnTo>
                  <a:lnTo>
                    <a:pt x="623233" y="574680"/>
                  </a:lnTo>
                  <a:lnTo>
                    <a:pt x="660426" y="541365"/>
                  </a:lnTo>
                  <a:lnTo>
                    <a:pt x="698251" y="508984"/>
                  </a:lnTo>
                  <a:lnTo>
                    <a:pt x="736694" y="477543"/>
                  </a:lnTo>
                  <a:lnTo>
                    <a:pt x="775741" y="447047"/>
                  </a:lnTo>
                  <a:lnTo>
                    <a:pt x="815375" y="417503"/>
                  </a:lnTo>
                  <a:lnTo>
                    <a:pt x="855584" y="388916"/>
                  </a:lnTo>
                  <a:lnTo>
                    <a:pt x="896353" y="361292"/>
                  </a:lnTo>
                  <a:lnTo>
                    <a:pt x="937666" y="334637"/>
                  </a:lnTo>
                  <a:lnTo>
                    <a:pt x="979511" y="308956"/>
                  </a:lnTo>
                  <a:lnTo>
                    <a:pt x="1021871" y="284256"/>
                  </a:lnTo>
                  <a:lnTo>
                    <a:pt x="1064733" y="260541"/>
                  </a:lnTo>
                  <a:lnTo>
                    <a:pt x="1108082" y="237819"/>
                  </a:lnTo>
                  <a:lnTo>
                    <a:pt x="1151904" y="216094"/>
                  </a:lnTo>
                  <a:lnTo>
                    <a:pt x="1196183" y="195372"/>
                  </a:lnTo>
                  <a:lnTo>
                    <a:pt x="1240906" y="175660"/>
                  </a:lnTo>
                  <a:lnTo>
                    <a:pt x="1286059" y="156963"/>
                  </a:lnTo>
                  <a:lnTo>
                    <a:pt x="1331625" y="139286"/>
                  </a:lnTo>
                  <a:lnTo>
                    <a:pt x="1377592" y="122636"/>
                  </a:lnTo>
                  <a:lnTo>
                    <a:pt x="1423944" y="107019"/>
                  </a:lnTo>
                  <a:lnTo>
                    <a:pt x="1470667" y="92439"/>
                  </a:lnTo>
                  <a:lnTo>
                    <a:pt x="1517747" y="78903"/>
                  </a:lnTo>
                  <a:lnTo>
                    <a:pt x="1565169" y="66417"/>
                  </a:lnTo>
                  <a:lnTo>
                    <a:pt x="1612918" y="54986"/>
                  </a:lnTo>
                  <a:lnTo>
                    <a:pt x="1660980" y="44617"/>
                  </a:lnTo>
                  <a:lnTo>
                    <a:pt x="1709341" y="35314"/>
                  </a:lnTo>
                  <a:lnTo>
                    <a:pt x="1757985" y="27085"/>
                  </a:lnTo>
                  <a:lnTo>
                    <a:pt x="1806899" y="19933"/>
                  </a:lnTo>
                  <a:lnTo>
                    <a:pt x="1856068" y="13867"/>
                  </a:lnTo>
                  <a:lnTo>
                    <a:pt x="1905477" y="8890"/>
                  </a:lnTo>
                  <a:lnTo>
                    <a:pt x="1955112" y="5009"/>
                  </a:lnTo>
                  <a:lnTo>
                    <a:pt x="2004959" y="2230"/>
                  </a:lnTo>
                  <a:lnTo>
                    <a:pt x="2055002" y="558"/>
                  </a:lnTo>
                  <a:lnTo>
                    <a:pt x="2105228" y="0"/>
                  </a:lnTo>
                  <a:lnTo>
                    <a:pt x="2155453" y="558"/>
                  </a:lnTo>
                  <a:lnTo>
                    <a:pt x="2205497" y="2230"/>
                  </a:lnTo>
                  <a:lnTo>
                    <a:pt x="2255343" y="5009"/>
                  </a:lnTo>
                  <a:lnTo>
                    <a:pt x="2304978" y="8890"/>
                  </a:lnTo>
                  <a:lnTo>
                    <a:pt x="2354387" y="13867"/>
                  </a:lnTo>
                  <a:lnTo>
                    <a:pt x="2403556" y="19933"/>
                  </a:lnTo>
                  <a:lnTo>
                    <a:pt x="2452470" y="27085"/>
                  </a:lnTo>
                  <a:lnTo>
                    <a:pt x="2501115" y="35314"/>
                  </a:lnTo>
                  <a:lnTo>
                    <a:pt x="2549475" y="44617"/>
                  </a:lnTo>
                  <a:lnTo>
                    <a:pt x="2597537" y="54986"/>
                  </a:lnTo>
                  <a:lnTo>
                    <a:pt x="2645286" y="66417"/>
                  </a:lnTo>
                  <a:lnTo>
                    <a:pt x="2692708" y="78903"/>
                  </a:lnTo>
                  <a:lnTo>
                    <a:pt x="2739788" y="92439"/>
                  </a:lnTo>
                  <a:lnTo>
                    <a:pt x="2786511" y="107019"/>
                  </a:lnTo>
                  <a:lnTo>
                    <a:pt x="2832863" y="122636"/>
                  </a:lnTo>
                  <a:lnTo>
                    <a:pt x="2858176" y="131805"/>
                  </a:lnTo>
                  <a:lnTo>
                    <a:pt x="2105228" y="131805"/>
                  </a:lnTo>
                  <a:lnTo>
                    <a:pt x="2055154" y="132397"/>
                  </a:lnTo>
                  <a:lnTo>
                    <a:pt x="2005275" y="134168"/>
                  </a:lnTo>
                  <a:lnTo>
                    <a:pt x="1955608" y="137112"/>
                  </a:lnTo>
                  <a:lnTo>
                    <a:pt x="1906169" y="141222"/>
                  </a:lnTo>
                  <a:lnTo>
                    <a:pt x="1856973" y="146491"/>
                  </a:lnTo>
                  <a:lnTo>
                    <a:pt x="1808037" y="152912"/>
                  </a:lnTo>
                  <a:lnTo>
                    <a:pt x="1759377" y="160479"/>
                  </a:lnTo>
                  <a:lnTo>
                    <a:pt x="1711009" y="169185"/>
                  </a:lnTo>
                  <a:lnTo>
                    <a:pt x="1662949" y="179023"/>
                  </a:lnTo>
                  <a:lnTo>
                    <a:pt x="1615214" y="189987"/>
                  </a:lnTo>
                  <a:lnTo>
                    <a:pt x="1567819" y="202069"/>
                  </a:lnTo>
                  <a:lnTo>
                    <a:pt x="1520781" y="215263"/>
                  </a:lnTo>
                  <a:lnTo>
                    <a:pt x="1474115" y="229562"/>
                  </a:lnTo>
                  <a:lnTo>
                    <a:pt x="1427839" y="244959"/>
                  </a:lnTo>
                  <a:lnTo>
                    <a:pt x="1381967" y="261448"/>
                  </a:lnTo>
                  <a:lnTo>
                    <a:pt x="1336517" y="279022"/>
                  </a:lnTo>
                  <a:lnTo>
                    <a:pt x="1291504" y="297675"/>
                  </a:lnTo>
                  <a:lnTo>
                    <a:pt x="1246945" y="317398"/>
                  </a:lnTo>
                  <a:lnTo>
                    <a:pt x="1202855" y="338187"/>
                  </a:lnTo>
                  <a:lnTo>
                    <a:pt x="1159251" y="360033"/>
                  </a:lnTo>
                  <a:lnTo>
                    <a:pt x="1116149" y="382930"/>
                  </a:lnTo>
                  <a:lnTo>
                    <a:pt x="1073565" y="406872"/>
                  </a:lnTo>
                  <a:lnTo>
                    <a:pt x="1031515" y="431851"/>
                  </a:lnTo>
                  <a:lnTo>
                    <a:pt x="990015" y="457861"/>
                  </a:lnTo>
                  <a:lnTo>
                    <a:pt x="949082" y="484896"/>
                  </a:lnTo>
                  <a:lnTo>
                    <a:pt x="908731" y="512948"/>
                  </a:lnTo>
                  <a:lnTo>
                    <a:pt x="868979" y="542010"/>
                  </a:lnTo>
                  <a:lnTo>
                    <a:pt x="829842" y="572077"/>
                  </a:lnTo>
                  <a:lnTo>
                    <a:pt x="791336" y="603140"/>
                  </a:lnTo>
                  <a:lnTo>
                    <a:pt x="753477" y="635195"/>
                  </a:lnTo>
                  <a:lnTo>
                    <a:pt x="716281" y="668232"/>
                  </a:lnTo>
                  <a:lnTo>
                    <a:pt x="679765" y="702247"/>
                  </a:lnTo>
                  <a:lnTo>
                    <a:pt x="643944" y="737232"/>
                  </a:lnTo>
                  <a:lnTo>
                    <a:pt x="608959" y="773053"/>
                  </a:lnTo>
                  <a:lnTo>
                    <a:pt x="574944" y="809569"/>
                  </a:lnTo>
                  <a:lnTo>
                    <a:pt x="541907" y="846765"/>
                  </a:lnTo>
                  <a:lnTo>
                    <a:pt x="509853" y="884624"/>
                  </a:lnTo>
                  <a:lnTo>
                    <a:pt x="478789" y="923130"/>
                  </a:lnTo>
                  <a:lnTo>
                    <a:pt x="448722" y="962267"/>
                  </a:lnTo>
                  <a:lnTo>
                    <a:pt x="419660" y="1002019"/>
                  </a:lnTo>
                  <a:lnTo>
                    <a:pt x="391608" y="1042370"/>
                  </a:lnTo>
                  <a:lnTo>
                    <a:pt x="364574" y="1083303"/>
                  </a:lnTo>
                  <a:lnTo>
                    <a:pt x="338563" y="1124803"/>
                  </a:lnTo>
                  <a:lnTo>
                    <a:pt x="313584" y="1166853"/>
                  </a:lnTo>
                  <a:lnTo>
                    <a:pt x="289642" y="1209437"/>
                  </a:lnTo>
                  <a:lnTo>
                    <a:pt x="266745" y="1252539"/>
                  </a:lnTo>
                  <a:lnTo>
                    <a:pt x="244899" y="1296143"/>
                  </a:lnTo>
                  <a:lnTo>
                    <a:pt x="224110" y="1340233"/>
                  </a:lnTo>
                  <a:lnTo>
                    <a:pt x="204387" y="1384792"/>
                  </a:lnTo>
                  <a:lnTo>
                    <a:pt x="185735" y="1429805"/>
                  </a:lnTo>
                  <a:lnTo>
                    <a:pt x="168161" y="1475255"/>
                  </a:lnTo>
                  <a:lnTo>
                    <a:pt x="151671" y="1521127"/>
                  </a:lnTo>
                  <a:lnTo>
                    <a:pt x="138326" y="1561236"/>
                  </a:lnTo>
                  <a:close/>
                </a:path>
                <a:path w="4210684" h="1561465">
                  <a:moveTo>
                    <a:pt x="4210384" y="1561236"/>
                  </a:moveTo>
                  <a:lnTo>
                    <a:pt x="4072129" y="1561236"/>
                  </a:lnTo>
                  <a:lnTo>
                    <a:pt x="4058784" y="1521127"/>
                  </a:lnTo>
                  <a:lnTo>
                    <a:pt x="4042295" y="1475255"/>
                  </a:lnTo>
                  <a:lnTo>
                    <a:pt x="4024721" y="1429805"/>
                  </a:lnTo>
                  <a:lnTo>
                    <a:pt x="4006068" y="1384792"/>
                  </a:lnTo>
                  <a:lnTo>
                    <a:pt x="3986345" y="1340233"/>
                  </a:lnTo>
                  <a:lnTo>
                    <a:pt x="3965557" y="1296143"/>
                  </a:lnTo>
                  <a:lnTo>
                    <a:pt x="3943710" y="1252539"/>
                  </a:lnTo>
                  <a:lnTo>
                    <a:pt x="3920813" y="1209437"/>
                  </a:lnTo>
                  <a:lnTo>
                    <a:pt x="3896871" y="1166853"/>
                  </a:lnTo>
                  <a:lnTo>
                    <a:pt x="3871892" y="1124803"/>
                  </a:lnTo>
                  <a:lnTo>
                    <a:pt x="3845882" y="1083303"/>
                  </a:lnTo>
                  <a:lnTo>
                    <a:pt x="3818847" y="1042370"/>
                  </a:lnTo>
                  <a:lnTo>
                    <a:pt x="3790795" y="1002019"/>
                  </a:lnTo>
                  <a:lnTo>
                    <a:pt x="3761733" y="962267"/>
                  </a:lnTo>
                  <a:lnTo>
                    <a:pt x="3731666" y="923130"/>
                  </a:lnTo>
                  <a:lnTo>
                    <a:pt x="3700603" y="884624"/>
                  </a:lnTo>
                  <a:lnTo>
                    <a:pt x="3668549" y="846765"/>
                  </a:lnTo>
                  <a:lnTo>
                    <a:pt x="3635511" y="809569"/>
                  </a:lnTo>
                  <a:lnTo>
                    <a:pt x="3601496" y="773052"/>
                  </a:lnTo>
                  <a:lnTo>
                    <a:pt x="3566512" y="737232"/>
                  </a:lnTo>
                  <a:lnTo>
                    <a:pt x="3530691" y="702247"/>
                  </a:lnTo>
                  <a:lnTo>
                    <a:pt x="3494174" y="668232"/>
                  </a:lnTo>
                  <a:lnTo>
                    <a:pt x="3456979" y="635194"/>
                  </a:lnTo>
                  <a:lnTo>
                    <a:pt x="3419120" y="603140"/>
                  </a:lnTo>
                  <a:lnTo>
                    <a:pt x="3380613" y="572077"/>
                  </a:lnTo>
                  <a:lnTo>
                    <a:pt x="3341476" y="542010"/>
                  </a:lnTo>
                  <a:lnTo>
                    <a:pt x="3301724" y="512948"/>
                  </a:lnTo>
                  <a:lnTo>
                    <a:pt x="3261374" y="484896"/>
                  </a:lnTo>
                  <a:lnTo>
                    <a:pt x="3220440" y="457861"/>
                  </a:lnTo>
                  <a:lnTo>
                    <a:pt x="3178941" y="431851"/>
                  </a:lnTo>
                  <a:lnTo>
                    <a:pt x="3136891" y="406872"/>
                  </a:lnTo>
                  <a:lnTo>
                    <a:pt x="3094306" y="382930"/>
                  </a:lnTo>
                  <a:lnTo>
                    <a:pt x="3051204" y="360033"/>
                  </a:lnTo>
                  <a:lnTo>
                    <a:pt x="3007600" y="338187"/>
                  </a:lnTo>
                  <a:lnTo>
                    <a:pt x="2963510" y="317398"/>
                  </a:lnTo>
                  <a:lnTo>
                    <a:pt x="2918951" y="297675"/>
                  </a:lnTo>
                  <a:lnTo>
                    <a:pt x="2873938" y="279022"/>
                  </a:lnTo>
                  <a:lnTo>
                    <a:pt x="2828488" y="261448"/>
                  </a:lnTo>
                  <a:lnTo>
                    <a:pt x="2782616" y="244959"/>
                  </a:lnTo>
                  <a:lnTo>
                    <a:pt x="2736340" y="229562"/>
                  </a:lnTo>
                  <a:lnTo>
                    <a:pt x="2689674" y="215263"/>
                  </a:lnTo>
                  <a:lnTo>
                    <a:pt x="2642636" y="202069"/>
                  </a:lnTo>
                  <a:lnTo>
                    <a:pt x="2595241" y="189987"/>
                  </a:lnTo>
                  <a:lnTo>
                    <a:pt x="2547506" y="179023"/>
                  </a:lnTo>
                  <a:lnTo>
                    <a:pt x="2499446" y="169185"/>
                  </a:lnTo>
                  <a:lnTo>
                    <a:pt x="2451078" y="160479"/>
                  </a:lnTo>
                  <a:lnTo>
                    <a:pt x="2402418" y="152912"/>
                  </a:lnTo>
                  <a:lnTo>
                    <a:pt x="2353482" y="146491"/>
                  </a:lnTo>
                  <a:lnTo>
                    <a:pt x="2304286" y="141222"/>
                  </a:lnTo>
                  <a:lnTo>
                    <a:pt x="2254847" y="137112"/>
                  </a:lnTo>
                  <a:lnTo>
                    <a:pt x="2205180" y="134168"/>
                  </a:lnTo>
                  <a:lnTo>
                    <a:pt x="2155301" y="132397"/>
                  </a:lnTo>
                  <a:lnTo>
                    <a:pt x="2105228" y="131805"/>
                  </a:lnTo>
                  <a:lnTo>
                    <a:pt x="2858176" y="131805"/>
                  </a:lnTo>
                  <a:lnTo>
                    <a:pt x="2924397" y="156963"/>
                  </a:lnTo>
                  <a:lnTo>
                    <a:pt x="2969549" y="175660"/>
                  </a:lnTo>
                  <a:lnTo>
                    <a:pt x="3014272" y="195372"/>
                  </a:lnTo>
                  <a:lnTo>
                    <a:pt x="3058552" y="216094"/>
                  </a:lnTo>
                  <a:lnTo>
                    <a:pt x="3102373" y="237819"/>
                  </a:lnTo>
                  <a:lnTo>
                    <a:pt x="3145722" y="260541"/>
                  </a:lnTo>
                  <a:lnTo>
                    <a:pt x="3188584" y="284256"/>
                  </a:lnTo>
                  <a:lnTo>
                    <a:pt x="3230945" y="308956"/>
                  </a:lnTo>
                  <a:lnTo>
                    <a:pt x="3272789" y="334637"/>
                  </a:lnTo>
                  <a:lnTo>
                    <a:pt x="3314102" y="361292"/>
                  </a:lnTo>
                  <a:lnTo>
                    <a:pt x="3354871" y="388916"/>
                  </a:lnTo>
                  <a:lnTo>
                    <a:pt x="3395080" y="417503"/>
                  </a:lnTo>
                  <a:lnTo>
                    <a:pt x="3434715" y="447047"/>
                  </a:lnTo>
                  <a:lnTo>
                    <a:pt x="3473761" y="477543"/>
                  </a:lnTo>
                  <a:lnTo>
                    <a:pt x="3512204" y="508984"/>
                  </a:lnTo>
                  <a:lnTo>
                    <a:pt x="3550029" y="541365"/>
                  </a:lnTo>
                  <a:lnTo>
                    <a:pt x="3587222" y="574680"/>
                  </a:lnTo>
                  <a:lnTo>
                    <a:pt x="3623769" y="608923"/>
                  </a:lnTo>
                  <a:lnTo>
                    <a:pt x="3659654" y="644089"/>
                  </a:lnTo>
                  <a:lnTo>
                    <a:pt x="3694820" y="680046"/>
                  </a:lnTo>
                  <a:lnTo>
                    <a:pt x="3729063" y="716655"/>
                  </a:lnTo>
                  <a:lnTo>
                    <a:pt x="3762378" y="753903"/>
                  </a:lnTo>
                  <a:lnTo>
                    <a:pt x="3794759" y="791776"/>
                  </a:lnTo>
                  <a:lnTo>
                    <a:pt x="3826200" y="830259"/>
                  </a:lnTo>
                  <a:lnTo>
                    <a:pt x="3856696" y="869339"/>
                  </a:lnTo>
                  <a:lnTo>
                    <a:pt x="3886240" y="909001"/>
                  </a:lnTo>
                  <a:lnTo>
                    <a:pt x="3914827" y="949231"/>
                  </a:lnTo>
                  <a:lnTo>
                    <a:pt x="3942451" y="990015"/>
                  </a:lnTo>
                  <a:lnTo>
                    <a:pt x="3969106" y="1031339"/>
                  </a:lnTo>
                  <a:lnTo>
                    <a:pt x="3994787" y="1073188"/>
                  </a:lnTo>
                  <a:lnTo>
                    <a:pt x="4019487" y="1115549"/>
                  </a:lnTo>
                  <a:lnTo>
                    <a:pt x="4043202" y="1158408"/>
                  </a:lnTo>
                  <a:lnTo>
                    <a:pt x="4065924" y="1201750"/>
                  </a:lnTo>
                  <a:lnTo>
                    <a:pt x="4087649" y="1245560"/>
                  </a:lnTo>
                  <a:lnTo>
                    <a:pt x="4108370" y="1289826"/>
                  </a:lnTo>
                  <a:lnTo>
                    <a:pt x="4128083" y="1334533"/>
                  </a:lnTo>
                  <a:lnTo>
                    <a:pt x="4146780" y="1379666"/>
                  </a:lnTo>
                  <a:lnTo>
                    <a:pt x="4164457" y="1425212"/>
                  </a:lnTo>
                  <a:lnTo>
                    <a:pt x="4181107" y="1471157"/>
                  </a:lnTo>
                  <a:lnTo>
                    <a:pt x="4196724" y="1517485"/>
                  </a:lnTo>
                  <a:lnTo>
                    <a:pt x="4210384" y="1561236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7176" y="3956905"/>
              <a:ext cx="5181599" cy="458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61925" algn="ctr">
              <a:lnSpc>
                <a:spcPct val="100000"/>
              </a:lnSpc>
              <a:spcBef>
                <a:spcPts val="2310"/>
              </a:spcBef>
            </a:pPr>
            <a:r>
              <a:rPr spc="-130" dirty="0"/>
              <a:t>NASIL</a:t>
            </a:r>
            <a:r>
              <a:rPr spc="120" dirty="0"/>
              <a:t> </a:t>
            </a:r>
            <a:r>
              <a:rPr spc="-110" dirty="0"/>
              <a:t>BİR</a:t>
            </a:r>
            <a:r>
              <a:rPr spc="125" dirty="0"/>
              <a:t> </a:t>
            </a:r>
            <a:r>
              <a:rPr spc="-180" dirty="0"/>
              <a:t>ORTAMDA</a:t>
            </a:r>
            <a:r>
              <a:rPr spc="125" dirty="0"/>
              <a:t> </a:t>
            </a:r>
            <a:r>
              <a:rPr spc="-95" dirty="0"/>
              <a:t>ÇALIŞAMAM</a:t>
            </a:r>
            <a:r>
              <a:rPr sz="3500" spc="-95" dirty="0"/>
              <a:t>/</a:t>
            </a:r>
            <a:r>
              <a:rPr spc="-95" dirty="0"/>
              <a:t>ÇALIŞABİLİRİM</a:t>
            </a:r>
            <a:r>
              <a:rPr sz="3500" spc="-9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70" dirty="0"/>
              <a:t>BENİ</a:t>
            </a:r>
            <a:r>
              <a:rPr spc="105" dirty="0"/>
              <a:t> </a:t>
            </a:r>
            <a:r>
              <a:rPr spc="-55" dirty="0"/>
              <a:t>NE</a:t>
            </a:r>
            <a:r>
              <a:rPr spc="105" dirty="0"/>
              <a:t> </a:t>
            </a:r>
            <a:r>
              <a:rPr spc="-110" dirty="0"/>
              <a:t>SİNİRLENDİRİR</a:t>
            </a:r>
            <a:r>
              <a:rPr sz="3500" spc="-110" dirty="0"/>
              <a:t>,</a:t>
            </a:r>
            <a:r>
              <a:rPr sz="3500" spc="140" dirty="0"/>
              <a:t> </a:t>
            </a:r>
            <a:r>
              <a:rPr spc="-85" dirty="0"/>
              <a:t>ÜZER</a:t>
            </a:r>
            <a:r>
              <a:rPr sz="3500" spc="-85" dirty="0"/>
              <a:t>,</a:t>
            </a:r>
            <a:r>
              <a:rPr sz="3500" spc="140" dirty="0"/>
              <a:t> </a:t>
            </a:r>
            <a:r>
              <a:rPr spc="-245" dirty="0"/>
              <a:t>MUTLU</a:t>
            </a:r>
            <a:r>
              <a:rPr spc="105" dirty="0"/>
              <a:t> </a:t>
            </a:r>
            <a:r>
              <a:rPr spc="-55" dirty="0"/>
              <a:t>EDER</a:t>
            </a:r>
            <a:r>
              <a:rPr sz="3500" spc="-5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95" dirty="0"/>
              <a:t>DÜNYAYI</a:t>
            </a:r>
            <a:r>
              <a:rPr spc="90" dirty="0"/>
              <a:t> </a:t>
            </a:r>
            <a:r>
              <a:rPr spc="-100" dirty="0"/>
              <a:t>DEĞİŞTİRME</a:t>
            </a:r>
            <a:r>
              <a:rPr spc="95" dirty="0"/>
              <a:t> </a:t>
            </a:r>
            <a:r>
              <a:rPr spc="-100" dirty="0"/>
              <a:t>İSTEĞİM</a:t>
            </a:r>
            <a:r>
              <a:rPr spc="90" dirty="0"/>
              <a:t> </a:t>
            </a:r>
            <a:r>
              <a:rPr spc="-215" dirty="0"/>
              <a:t>VAR</a:t>
            </a:r>
            <a:r>
              <a:rPr spc="95" dirty="0"/>
              <a:t> </a:t>
            </a:r>
            <a:r>
              <a:rPr spc="-130" dirty="0"/>
              <a:t>MI</a:t>
            </a:r>
            <a:r>
              <a:rPr sz="3500" spc="-130" dirty="0"/>
              <a:t>?</a:t>
            </a:r>
            <a:endParaRPr sz="3500" dirty="0"/>
          </a:p>
          <a:p>
            <a:pPr marL="161925" algn="ctr">
              <a:lnSpc>
                <a:spcPct val="100000"/>
              </a:lnSpc>
              <a:spcBef>
                <a:spcPts val="2220"/>
              </a:spcBef>
            </a:pPr>
            <a:r>
              <a:rPr spc="-55" dirty="0"/>
              <a:t>NE</a:t>
            </a:r>
            <a:r>
              <a:rPr spc="85" dirty="0"/>
              <a:t> </a:t>
            </a:r>
            <a:r>
              <a:rPr spc="-185" dirty="0"/>
              <a:t>YAPMAK</a:t>
            </a:r>
            <a:r>
              <a:rPr spc="90" dirty="0"/>
              <a:t> </a:t>
            </a:r>
            <a:r>
              <a:rPr spc="-95" dirty="0"/>
              <a:t>İSTİYORUM</a:t>
            </a:r>
            <a:r>
              <a:rPr sz="3500" spc="-9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50" dirty="0"/>
              <a:t>KEŞKE</a:t>
            </a:r>
            <a:r>
              <a:rPr spc="100" dirty="0"/>
              <a:t> </a:t>
            </a:r>
            <a:r>
              <a:rPr spc="-30" dirty="0"/>
              <a:t>ŞÖYLE</a:t>
            </a:r>
            <a:r>
              <a:rPr spc="100" dirty="0"/>
              <a:t> </a:t>
            </a:r>
            <a:r>
              <a:rPr spc="-75" dirty="0"/>
              <a:t>OLSAYDI</a:t>
            </a:r>
            <a:r>
              <a:rPr spc="105" dirty="0"/>
              <a:t> </a:t>
            </a:r>
            <a:r>
              <a:rPr spc="-85" dirty="0"/>
              <a:t>DEDİĞİM</a:t>
            </a:r>
            <a:r>
              <a:rPr spc="100" dirty="0"/>
              <a:t> </a:t>
            </a:r>
            <a:r>
              <a:rPr spc="-90" dirty="0"/>
              <a:t>ŞEYLER</a:t>
            </a:r>
            <a:r>
              <a:rPr spc="105" dirty="0"/>
              <a:t> </a:t>
            </a:r>
            <a:r>
              <a:rPr spc="10" dirty="0"/>
              <a:t>NE</a:t>
            </a:r>
            <a:r>
              <a:rPr sz="3500" spc="10" dirty="0"/>
              <a:t>?</a:t>
            </a:r>
            <a:endParaRPr sz="3500" dirty="0"/>
          </a:p>
          <a:p>
            <a:pPr marL="391160" algn="ctr">
              <a:lnSpc>
                <a:spcPct val="100000"/>
              </a:lnSpc>
              <a:spcBef>
                <a:spcPts val="2220"/>
              </a:spcBef>
            </a:pPr>
            <a:r>
              <a:rPr spc="-210" dirty="0"/>
              <a:t>PARA</a:t>
            </a:r>
            <a:r>
              <a:rPr spc="85" dirty="0"/>
              <a:t> </a:t>
            </a:r>
            <a:r>
              <a:rPr spc="-270" dirty="0"/>
              <a:t>MI</a:t>
            </a:r>
            <a:r>
              <a:rPr spc="90" dirty="0"/>
              <a:t> </a:t>
            </a:r>
            <a:r>
              <a:rPr spc="-70" dirty="0"/>
              <a:t>HUZUR</a:t>
            </a:r>
            <a:r>
              <a:rPr spc="90" dirty="0"/>
              <a:t> </a:t>
            </a:r>
            <a:r>
              <a:rPr spc="-155" dirty="0"/>
              <a:t>MU</a:t>
            </a:r>
            <a:r>
              <a:rPr sz="3500" spc="-155" dirty="0"/>
              <a:t>?</a:t>
            </a:r>
            <a:endParaRPr sz="35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4656" y="1202921"/>
            <a:ext cx="9715500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194560" marR="5080" indent="-2182495">
              <a:lnSpc>
                <a:spcPts val="5930"/>
              </a:lnSpc>
              <a:spcBef>
                <a:spcPts val="505"/>
              </a:spcBef>
            </a:pP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-285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18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-335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140" dirty="0">
                <a:solidFill>
                  <a:srgbClr val="F1FAFF"/>
                </a:solidFill>
                <a:latin typeface="Lucida Sans Unicode"/>
                <a:cs typeface="Lucida Sans Unicode"/>
              </a:rPr>
              <a:t>V</a:t>
            </a:r>
            <a:r>
              <a:rPr sz="52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52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18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-229" dirty="0">
                <a:solidFill>
                  <a:srgbClr val="F1FAFF"/>
                </a:solidFill>
                <a:latin typeface="Lucida Sans Unicode"/>
                <a:cs typeface="Lucida Sans Unicode"/>
              </a:rPr>
              <a:t>Z  </a:t>
            </a:r>
            <a:r>
              <a:rPr sz="5200" spc="-285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-409" dirty="0">
                <a:solidFill>
                  <a:srgbClr val="F1FAFF"/>
                </a:solidFill>
                <a:latin typeface="Lucida Sans Unicode"/>
                <a:cs typeface="Lucida Sans Unicode"/>
              </a:rPr>
              <a:t>Ç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52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23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28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430" dirty="0">
                <a:solidFill>
                  <a:srgbClr val="F1FAFF"/>
                </a:solidFill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2854730"/>
              <a:ext cx="13632180" cy="6219825"/>
            </a:xfrm>
            <a:custGeom>
              <a:avLst/>
              <a:gdLst/>
              <a:ahLst/>
              <a:cxnLst/>
              <a:rect l="l" t="t" r="r" b="b"/>
              <a:pathLst>
                <a:path w="13632180" h="6219825">
                  <a:moveTo>
                    <a:pt x="1056678" y="713892"/>
                  </a:moveTo>
                  <a:lnTo>
                    <a:pt x="1054747" y="661377"/>
                  </a:lnTo>
                  <a:lnTo>
                    <a:pt x="1048956" y="609142"/>
                  </a:lnTo>
                  <a:lnTo>
                    <a:pt x="1039329" y="557466"/>
                  </a:lnTo>
                  <a:lnTo>
                    <a:pt x="1025944" y="506653"/>
                  </a:lnTo>
                  <a:lnTo>
                    <a:pt x="1008849" y="456971"/>
                  </a:lnTo>
                  <a:lnTo>
                    <a:pt x="988136" y="408660"/>
                  </a:lnTo>
                  <a:lnTo>
                    <a:pt x="963930" y="362013"/>
                  </a:lnTo>
                  <a:lnTo>
                    <a:pt x="936371" y="317271"/>
                  </a:lnTo>
                  <a:lnTo>
                    <a:pt x="905586" y="274688"/>
                  </a:lnTo>
                  <a:lnTo>
                    <a:pt x="871753" y="234467"/>
                  </a:lnTo>
                  <a:lnTo>
                    <a:pt x="835037" y="196850"/>
                  </a:lnTo>
                  <a:lnTo>
                    <a:pt x="795680" y="162039"/>
                  </a:lnTo>
                  <a:lnTo>
                    <a:pt x="753859" y="130225"/>
                  </a:lnTo>
                  <a:lnTo>
                    <a:pt x="709803" y="101561"/>
                  </a:lnTo>
                  <a:lnTo>
                    <a:pt x="663752" y="76225"/>
                  </a:lnTo>
                  <a:lnTo>
                    <a:pt x="615975" y="54343"/>
                  </a:lnTo>
                  <a:lnTo>
                    <a:pt x="566724" y="36029"/>
                  </a:lnTo>
                  <a:lnTo>
                    <a:pt x="516242" y="21386"/>
                  </a:lnTo>
                  <a:lnTo>
                    <a:pt x="464832" y="10502"/>
                  </a:lnTo>
                  <a:lnTo>
                    <a:pt x="412762" y="3429"/>
                  </a:lnTo>
                  <a:lnTo>
                    <a:pt x="360311" y="215"/>
                  </a:lnTo>
                  <a:lnTo>
                    <a:pt x="342785" y="0"/>
                  </a:lnTo>
                  <a:lnTo>
                    <a:pt x="325259" y="215"/>
                  </a:lnTo>
                  <a:lnTo>
                    <a:pt x="272808" y="3429"/>
                  </a:lnTo>
                  <a:lnTo>
                    <a:pt x="220738" y="10502"/>
                  </a:lnTo>
                  <a:lnTo>
                    <a:pt x="169316" y="21386"/>
                  </a:lnTo>
                  <a:lnTo>
                    <a:pt x="118846" y="36029"/>
                  </a:lnTo>
                  <a:lnTo>
                    <a:pt x="69583" y="54343"/>
                  </a:lnTo>
                  <a:lnTo>
                    <a:pt x="21818" y="76225"/>
                  </a:lnTo>
                  <a:lnTo>
                    <a:pt x="0" y="87731"/>
                  </a:lnTo>
                  <a:lnTo>
                    <a:pt x="0" y="1340040"/>
                  </a:lnTo>
                  <a:lnTo>
                    <a:pt x="37553" y="1359242"/>
                  </a:lnTo>
                  <a:lnTo>
                    <a:pt x="85864" y="1379956"/>
                  </a:lnTo>
                  <a:lnTo>
                    <a:pt x="135547" y="1397050"/>
                  </a:lnTo>
                  <a:lnTo>
                    <a:pt x="186359" y="1410436"/>
                  </a:lnTo>
                  <a:lnTo>
                    <a:pt x="238036" y="1420063"/>
                  </a:lnTo>
                  <a:lnTo>
                    <a:pt x="290271" y="1425854"/>
                  </a:lnTo>
                  <a:lnTo>
                    <a:pt x="342785" y="1427784"/>
                  </a:lnTo>
                  <a:lnTo>
                    <a:pt x="360311" y="1427568"/>
                  </a:lnTo>
                  <a:lnTo>
                    <a:pt x="412762" y="1424355"/>
                  </a:lnTo>
                  <a:lnTo>
                    <a:pt x="464832" y="1417281"/>
                  </a:lnTo>
                  <a:lnTo>
                    <a:pt x="516242" y="1406398"/>
                  </a:lnTo>
                  <a:lnTo>
                    <a:pt x="566724" y="1391754"/>
                  </a:lnTo>
                  <a:lnTo>
                    <a:pt x="615975" y="1373441"/>
                  </a:lnTo>
                  <a:lnTo>
                    <a:pt x="663752" y="1351559"/>
                  </a:lnTo>
                  <a:lnTo>
                    <a:pt x="709803" y="1326222"/>
                  </a:lnTo>
                  <a:lnTo>
                    <a:pt x="753859" y="1297559"/>
                  </a:lnTo>
                  <a:lnTo>
                    <a:pt x="795680" y="1265745"/>
                  </a:lnTo>
                  <a:lnTo>
                    <a:pt x="835037" y="1230934"/>
                  </a:lnTo>
                  <a:lnTo>
                    <a:pt x="871753" y="1193317"/>
                  </a:lnTo>
                  <a:lnTo>
                    <a:pt x="905586" y="1153096"/>
                  </a:lnTo>
                  <a:lnTo>
                    <a:pt x="936371" y="1110513"/>
                  </a:lnTo>
                  <a:lnTo>
                    <a:pt x="963930" y="1065771"/>
                  </a:lnTo>
                  <a:lnTo>
                    <a:pt x="988136" y="1019124"/>
                  </a:lnTo>
                  <a:lnTo>
                    <a:pt x="1008849" y="970813"/>
                  </a:lnTo>
                  <a:lnTo>
                    <a:pt x="1025944" y="921131"/>
                  </a:lnTo>
                  <a:lnTo>
                    <a:pt x="1039329" y="870318"/>
                  </a:lnTo>
                  <a:lnTo>
                    <a:pt x="1048956" y="818642"/>
                  </a:lnTo>
                  <a:lnTo>
                    <a:pt x="1054747" y="766406"/>
                  </a:lnTo>
                  <a:lnTo>
                    <a:pt x="1056678" y="713892"/>
                  </a:lnTo>
                  <a:close/>
                </a:path>
                <a:path w="13632180" h="6219825">
                  <a:moveTo>
                    <a:pt x="13632040" y="6153061"/>
                  </a:moveTo>
                  <a:lnTo>
                    <a:pt x="4945240" y="6153061"/>
                  </a:lnTo>
                  <a:lnTo>
                    <a:pt x="4945240" y="6219736"/>
                  </a:lnTo>
                  <a:lnTo>
                    <a:pt x="13632040" y="6219736"/>
                  </a:lnTo>
                  <a:lnTo>
                    <a:pt x="13632040" y="6153061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246120" cy="2016760"/>
            </a:xfrm>
            <a:custGeom>
              <a:avLst/>
              <a:gdLst/>
              <a:ahLst/>
              <a:cxnLst/>
              <a:rect l="l" t="t" r="r" b="b"/>
              <a:pathLst>
                <a:path w="3246120" h="2016760">
                  <a:moveTo>
                    <a:pt x="1807876" y="1884839"/>
                  </a:moveTo>
                  <a:lnTo>
                    <a:pt x="1054929" y="1884839"/>
                  </a:lnTo>
                  <a:lnTo>
                    <a:pt x="1105002" y="1884247"/>
                  </a:lnTo>
                  <a:lnTo>
                    <a:pt x="1154881" y="1882476"/>
                  </a:lnTo>
                  <a:lnTo>
                    <a:pt x="1204548" y="1879532"/>
                  </a:lnTo>
                  <a:lnTo>
                    <a:pt x="1253987" y="1875422"/>
                  </a:lnTo>
                  <a:lnTo>
                    <a:pt x="1303183" y="1870153"/>
                  </a:lnTo>
                  <a:lnTo>
                    <a:pt x="1352119" y="1863732"/>
                  </a:lnTo>
                  <a:lnTo>
                    <a:pt x="1400779" y="1856165"/>
                  </a:lnTo>
                  <a:lnTo>
                    <a:pt x="1449147" y="1847459"/>
                  </a:lnTo>
                  <a:lnTo>
                    <a:pt x="1497207" y="1837621"/>
                  </a:lnTo>
                  <a:lnTo>
                    <a:pt x="1544942" y="1826657"/>
                  </a:lnTo>
                  <a:lnTo>
                    <a:pt x="1592337" y="1814575"/>
                  </a:lnTo>
                  <a:lnTo>
                    <a:pt x="1639375" y="1801381"/>
                  </a:lnTo>
                  <a:lnTo>
                    <a:pt x="1686041" y="1787082"/>
                  </a:lnTo>
                  <a:lnTo>
                    <a:pt x="1732317" y="1771685"/>
                  </a:lnTo>
                  <a:lnTo>
                    <a:pt x="1778189" y="1755196"/>
                  </a:lnTo>
                  <a:lnTo>
                    <a:pt x="1823639" y="1737622"/>
                  </a:lnTo>
                  <a:lnTo>
                    <a:pt x="1868652" y="1718969"/>
                  </a:lnTo>
                  <a:lnTo>
                    <a:pt x="1913211" y="1699246"/>
                  </a:lnTo>
                  <a:lnTo>
                    <a:pt x="1957301" y="1678458"/>
                  </a:lnTo>
                  <a:lnTo>
                    <a:pt x="2000905" y="1656611"/>
                  </a:lnTo>
                  <a:lnTo>
                    <a:pt x="2044007" y="1633714"/>
                  </a:lnTo>
                  <a:lnTo>
                    <a:pt x="2086591" y="1609772"/>
                  </a:lnTo>
                  <a:lnTo>
                    <a:pt x="2128641" y="1584793"/>
                  </a:lnTo>
                  <a:lnTo>
                    <a:pt x="2170141" y="1558783"/>
                  </a:lnTo>
                  <a:lnTo>
                    <a:pt x="2211074" y="1531748"/>
                  </a:lnTo>
                  <a:lnTo>
                    <a:pt x="2251425" y="1503696"/>
                  </a:lnTo>
                  <a:lnTo>
                    <a:pt x="2291177" y="1474634"/>
                  </a:lnTo>
                  <a:lnTo>
                    <a:pt x="2330314" y="1444567"/>
                  </a:lnTo>
                  <a:lnTo>
                    <a:pt x="2368820" y="1413504"/>
                  </a:lnTo>
                  <a:lnTo>
                    <a:pt x="2406679" y="1381450"/>
                  </a:lnTo>
                  <a:lnTo>
                    <a:pt x="2443875" y="1348412"/>
                  </a:lnTo>
                  <a:lnTo>
                    <a:pt x="2480391" y="1314397"/>
                  </a:lnTo>
                  <a:lnTo>
                    <a:pt x="2516212" y="1279413"/>
                  </a:lnTo>
                  <a:lnTo>
                    <a:pt x="2551197" y="1243592"/>
                  </a:lnTo>
                  <a:lnTo>
                    <a:pt x="2585212" y="1207075"/>
                  </a:lnTo>
                  <a:lnTo>
                    <a:pt x="2618249" y="1169880"/>
                  </a:lnTo>
                  <a:lnTo>
                    <a:pt x="2650304" y="1132021"/>
                  </a:lnTo>
                  <a:lnTo>
                    <a:pt x="2681367" y="1093514"/>
                  </a:lnTo>
                  <a:lnTo>
                    <a:pt x="2711434" y="1054377"/>
                  </a:lnTo>
                  <a:lnTo>
                    <a:pt x="2740496" y="1014625"/>
                  </a:lnTo>
                  <a:lnTo>
                    <a:pt x="2768548" y="974275"/>
                  </a:lnTo>
                  <a:lnTo>
                    <a:pt x="2795582" y="933341"/>
                  </a:lnTo>
                  <a:lnTo>
                    <a:pt x="2821593" y="891842"/>
                  </a:lnTo>
                  <a:lnTo>
                    <a:pt x="2846572" y="849792"/>
                  </a:lnTo>
                  <a:lnTo>
                    <a:pt x="2870514" y="807208"/>
                  </a:lnTo>
                  <a:lnTo>
                    <a:pt x="2893411" y="764105"/>
                  </a:lnTo>
                  <a:lnTo>
                    <a:pt x="2915257" y="720501"/>
                  </a:lnTo>
                  <a:lnTo>
                    <a:pt x="2936046" y="676411"/>
                  </a:lnTo>
                  <a:lnTo>
                    <a:pt x="2955769" y="631852"/>
                  </a:lnTo>
                  <a:lnTo>
                    <a:pt x="2974421" y="586839"/>
                  </a:lnTo>
                  <a:lnTo>
                    <a:pt x="2991995" y="541389"/>
                  </a:lnTo>
                  <a:lnTo>
                    <a:pt x="3008485" y="495517"/>
                  </a:lnTo>
                  <a:lnTo>
                    <a:pt x="3023882" y="449241"/>
                  </a:lnTo>
                  <a:lnTo>
                    <a:pt x="3038181" y="402575"/>
                  </a:lnTo>
                  <a:lnTo>
                    <a:pt x="3051375" y="355537"/>
                  </a:lnTo>
                  <a:lnTo>
                    <a:pt x="3063457" y="308142"/>
                  </a:lnTo>
                  <a:lnTo>
                    <a:pt x="3074421" y="260407"/>
                  </a:lnTo>
                  <a:lnTo>
                    <a:pt x="3084259" y="212347"/>
                  </a:lnTo>
                  <a:lnTo>
                    <a:pt x="3092965" y="163979"/>
                  </a:lnTo>
                  <a:lnTo>
                    <a:pt x="3100532" y="115319"/>
                  </a:lnTo>
                  <a:lnTo>
                    <a:pt x="3106953" y="66383"/>
                  </a:lnTo>
                  <a:lnTo>
                    <a:pt x="3112222" y="17187"/>
                  </a:lnTo>
                  <a:lnTo>
                    <a:pt x="3113651" y="0"/>
                  </a:lnTo>
                  <a:lnTo>
                    <a:pt x="3245952" y="0"/>
                  </a:lnTo>
                  <a:lnTo>
                    <a:pt x="3239577" y="67289"/>
                  </a:lnTo>
                  <a:lnTo>
                    <a:pt x="3233510" y="116457"/>
                  </a:lnTo>
                  <a:lnTo>
                    <a:pt x="3226359" y="165371"/>
                  </a:lnTo>
                  <a:lnTo>
                    <a:pt x="3218129" y="214016"/>
                  </a:lnTo>
                  <a:lnTo>
                    <a:pt x="3208827" y="262376"/>
                  </a:lnTo>
                  <a:lnTo>
                    <a:pt x="3198457" y="310438"/>
                  </a:lnTo>
                  <a:lnTo>
                    <a:pt x="3187027" y="358187"/>
                  </a:lnTo>
                  <a:lnTo>
                    <a:pt x="3174540" y="405609"/>
                  </a:lnTo>
                  <a:lnTo>
                    <a:pt x="3161005" y="452689"/>
                  </a:lnTo>
                  <a:lnTo>
                    <a:pt x="3146425" y="499412"/>
                  </a:lnTo>
                  <a:lnTo>
                    <a:pt x="3130807" y="545764"/>
                  </a:lnTo>
                  <a:lnTo>
                    <a:pt x="3114157" y="591731"/>
                  </a:lnTo>
                  <a:lnTo>
                    <a:pt x="3096481" y="637298"/>
                  </a:lnTo>
                  <a:lnTo>
                    <a:pt x="3077783" y="682450"/>
                  </a:lnTo>
                  <a:lnTo>
                    <a:pt x="3058071" y="727173"/>
                  </a:lnTo>
                  <a:lnTo>
                    <a:pt x="3037350" y="771453"/>
                  </a:lnTo>
                  <a:lnTo>
                    <a:pt x="3015625" y="815274"/>
                  </a:lnTo>
                  <a:lnTo>
                    <a:pt x="2992902" y="858623"/>
                  </a:lnTo>
                  <a:lnTo>
                    <a:pt x="2969188" y="901485"/>
                  </a:lnTo>
                  <a:lnTo>
                    <a:pt x="2944487" y="943846"/>
                  </a:lnTo>
                  <a:lnTo>
                    <a:pt x="2918807" y="985690"/>
                  </a:lnTo>
                  <a:lnTo>
                    <a:pt x="2892152" y="1027003"/>
                  </a:lnTo>
                  <a:lnTo>
                    <a:pt x="2864528" y="1067772"/>
                  </a:lnTo>
                  <a:lnTo>
                    <a:pt x="2835941" y="1107981"/>
                  </a:lnTo>
                  <a:lnTo>
                    <a:pt x="2806396" y="1147616"/>
                  </a:lnTo>
                  <a:lnTo>
                    <a:pt x="2775901" y="1186662"/>
                  </a:lnTo>
                  <a:lnTo>
                    <a:pt x="2744460" y="1225105"/>
                  </a:lnTo>
                  <a:lnTo>
                    <a:pt x="2712079" y="1262930"/>
                  </a:lnTo>
                  <a:lnTo>
                    <a:pt x="2678764" y="1300123"/>
                  </a:lnTo>
                  <a:lnTo>
                    <a:pt x="2644520" y="1336670"/>
                  </a:lnTo>
                  <a:lnTo>
                    <a:pt x="2609355" y="1372555"/>
                  </a:lnTo>
                  <a:lnTo>
                    <a:pt x="2573469" y="1407721"/>
                  </a:lnTo>
                  <a:lnTo>
                    <a:pt x="2536923" y="1441964"/>
                  </a:lnTo>
                  <a:lnTo>
                    <a:pt x="2499730" y="1475279"/>
                  </a:lnTo>
                  <a:lnTo>
                    <a:pt x="2461904" y="1507660"/>
                  </a:lnTo>
                  <a:lnTo>
                    <a:pt x="2423461" y="1539101"/>
                  </a:lnTo>
                  <a:lnTo>
                    <a:pt x="2384415" y="1569597"/>
                  </a:lnTo>
                  <a:lnTo>
                    <a:pt x="2344780" y="1599141"/>
                  </a:lnTo>
                  <a:lnTo>
                    <a:pt x="2304572" y="1627728"/>
                  </a:lnTo>
                  <a:lnTo>
                    <a:pt x="2263803" y="1655352"/>
                  </a:lnTo>
                  <a:lnTo>
                    <a:pt x="2222489" y="1682007"/>
                  </a:lnTo>
                  <a:lnTo>
                    <a:pt x="2180645" y="1707688"/>
                  </a:lnTo>
                  <a:lnTo>
                    <a:pt x="2138285" y="1732388"/>
                  </a:lnTo>
                  <a:lnTo>
                    <a:pt x="2095422" y="1756103"/>
                  </a:lnTo>
                  <a:lnTo>
                    <a:pt x="2052073" y="1778825"/>
                  </a:lnTo>
                  <a:lnTo>
                    <a:pt x="2008252" y="1800550"/>
                  </a:lnTo>
                  <a:lnTo>
                    <a:pt x="1963972" y="1821272"/>
                  </a:lnTo>
                  <a:lnTo>
                    <a:pt x="1919249" y="1840984"/>
                  </a:lnTo>
                  <a:lnTo>
                    <a:pt x="1874097" y="1859681"/>
                  </a:lnTo>
                  <a:lnTo>
                    <a:pt x="1828530" y="1877358"/>
                  </a:lnTo>
                  <a:lnTo>
                    <a:pt x="1807876" y="1884839"/>
                  </a:lnTo>
                  <a:close/>
                </a:path>
                <a:path w="3246120" h="2016760">
                  <a:moveTo>
                    <a:pt x="1054928" y="2016645"/>
                  </a:moveTo>
                  <a:lnTo>
                    <a:pt x="1004695" y="2016086"/>
                  </a:lnTo>
                  <a:lnTo>
                    <a:pt x="954655" y="2014414"/>
                  </a:lnTo>
                  <a:lnTo>
                    <a:pt x="904809" y="2011635"/>
                  </a:lnTo>
                  <a:lnTo>
                    <a:pt x="855175" y="2007754"/>
                  </a:lnTo>
                  <a:lnTo>
                    <a:pt x="805766" y="2002777"/>
                  </a:lnTo>
                  <a:lnTo>
                    <a:pt x="756598" y="1996710"/>
                  </a:lnTo>
                  <a:lnTo>
                    <a:pt x="707684" y="1989559"/>
                  </a:lnTo>
                  <a:lnTo>
                    <a:pt x="659040" y="1981330"/>
                  </a:lnTo>
                  <a:lnTo>
                    <a:pt x="610680" y="1972027"/>
                  </a:lnTo>
                  <a:lnTo>
                    <a:pt x="562618" y="1961658"/>
                  </a:lnTo>
                  <a:lnTo>
                    <a:pt x="514869" y="1950227"/>
                  </a:lnTo>
                  <a:lnTo>
                    <a:pt x="467447" y="1937741"/>
                  </a:lnTo>
                  <a:lnTo>
                    <a:pt x="420367" y="1924205"/>
                  </a:lnTo>
                  <a:lnTo>
                    <a:pt x="373644" y="1909625"/>
                  </a:lnTo>
                  <a:lnTo>
                    <a:pt x="327292" y="1894008"/>
                  </a:lnTo>
                  <a:lnTo>
                    <a:pt x="281325" y="1877358"/>
                  </a:lnTo>
                  <a:lnTo>
                    <a:pt x="235759" y="1859681"/>
                  </a:lnTo>
                  <a:lnTo>
                    <a:pt x="190607" y="1840984"/>
                  </a:lnTo>
                  <a:lnTo>
                    <a:pt x="145883" y="1821271"/>
                  </a:lnTo>
                  <a:lnTo>
                    <a:pt x="101604" y="1800550"/>
                  </a:lnTo>
                  <a:lnTo>
                    <a:pt x="57782" y="1778825"/>
                  </a:lnTo>
                  <a:lnTo>
                    <a:pt x="14433" y="1756103"/>
                  </a:lnTo>
                  <a:lnTo>
                    <a:pt x="0" y="1748117"/>
                  </a:lnTo>
                  <a:lnTo>
                    <a:pt x="0" y="1595952"/>
                  </a:lnTo>
                  <a:lnTo>
                    <a:pt x="23265" y="1609772"/>
                  </a:lnTo>
                  <a:lnTo>
                    <a:pt x="65850" y="1633714"/>
                  </a:lnTo>
                  <a:lnTo>
                    <a:pt x="108952" y="1656611"/>
                  </a:lnTo>
                  <a:lnTo>
                    <a:pt x="152556" y="1678458"/>
                  </a:lnTo>
                  <a:lnTo>
                    <a:pt x="196646" y="1699246"/>
                  </a:lnTo>
                  <a:lnTo>
                    <a:pt x="241205" y="1718969"/>
                  </a:lnTo>
                  <a:lnTo>
                    <a:pt x="286218" y="1737622"/>
                  </a:lnTo>
                  <a:lnTo>
                    <a:pt x="331668" y="1755196"/>
                  </a:lnTo>
                  <a:lnTo>
                    <a:pt x="377540" y="1771685"/>
                  </a:lnTo>
                  <a:lnTo>
                    <a:pt x="423816" y="1787082"/>
                  </a:lnTo>
                  <a:lnTo>
                    <a:pt x="470482" y="1801381"/>
                  </a:lnTo>
                  <a:lnTo>
                    <a:pt x="517520" y="1814575"/>
                  </a:lnTo>
                  <a:lnTo>
                    <a:pt x="564915" y="1826657"/>
                  </a:lnTo>
                  <a:lnTo>
                    <a:pt x="612650" y="1837621"/>
                  </a:lnTo>
                  <a:lnTo>
                    <a:pt x="660710" y="1847459"/>
                  </a:lnTo>
                  <a:lnTo>
                    <a:pt x="709078" y="1856165"/>
                  </a:lnTo>
                  <a:lnTo>
                    <a:pt x="757738" y="1863732"/>
                  </a:lnTo>
                  <a:lnTo>
                    <a:pt x="806674" y="1870153"/>
                  </a:lnTo>
                  <a:lnTo>
                    <a:pt x="855870" y="1875422"/>
                  </a:lnTo>
                  <a:lnTo>
                    <a:pt x="905309" y="1879532"/>
                  </a:lnTo>
                  <a:lnTo>
                    <a:pt x="954976" y="1882476"/>
                  </a:lnTo>
                  <a:lnTo>
                    <a:pt x="1004855" y="1884247"/>
                  </a:lnTo>
                  <a:lnTo>
                    <a:pt x="1054929" y="1884839"/>
                  </a:lnTo>
                  <a:lnTo>
                    <a:pt x="1807876" y="1884839"/>
                  </a:lnTo>
                  <a:lnTo>
                    <a:pt x="1782563" y="1894008"/>
                  </a:lnTo>
                  <a:lnTo>
                    <a:pt x="1736211" y="1909626"/>
                  </a:lnTo>
                  <a:lnTo>
                    <a:pt x="1689487" y="1924205"/>
                  </a:lnTo>
                  <a:lnTo>
                    <a:pt x="1642408" y="1937741"/>
                  </a:lnTo>
                  <a:lnTo>
                    <a:pt x="1594986" y="1950227"/>
                  </a:lnTo>
                  <a:lnTo>
                    <a:pt x="1547237" y="1961658"/>
                  </a:lnTo>
                  <a:lnTo>
                    <a:pt x="1499174" y="1972027"/>
                  </a:lnTo>
                  <a:lnTo>
                    <a:pt x="1450814" y="1981330"/>
                  </a:lnTo>
                  <a:lnTo>
                    <a:pt x="1402169" y="1989560"/>
                  </a:lnTo>
                  <a:lnTo>
                    <a:pt x="1353255" y="1996711"/>
                  </a:lnTo>
                  <a:lnTo>
                    <a:pt x="1304085" y="2002778"/>
                  </a:lnTo>
                  <a:lnTo>
                    <a:pt x="1254675" y="2007754"/>
                  </a:lnTo>
                  <a:lnTo>
                    <a:pt x="1205039" y="2011635"/>
                  </a:lnTo>
                  <a:lnTo>
                    <a:pt x="1155189" y="2014414"/>
                  </a:lnTo>
                  <a:lnTo>
                    <a:pt x="1105130" y="2016086"/>
                  </a:lnTo>
                  <a:lnTo>
                    <a:pt x="1054928" y="2016644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7139049" y="5926768"/>
              <a:ext cx="1149350" cy="1428115"/>
            </a:xfrm>
            <a:custGeom>
              <a:avLst/>
              <a:gdLst/>
              <a:ahLst/>
              <a:cxnLst/>
              <a:rect l="l" t="t" r="r" b="b"/>
              <a:pathLst>
                <a:path w="1149350" h="1428115">
                  <a:moveTo>
                    <a:pt x="713896" y="0"/>
                  </a:moveTo>
                  <a:lnTo>
                    <a:pt x="766409" y="1933"/>
                  </a:lnTo>
                  <a:lnTo>
                    <a:pt x="818647" y="7726"/>
                  </a:lnTo>
                  <a:lnTo>
                    <a:pt x="870317" y="17347"/>
                  </a:lnTo>
                  <a:lnTo>
                    <a:pt x="921130" y="30740"/>
                  </a:lnTo>
                  <a:lnTo>
                    <a:pt x="970820" y="47834"/>
                  </a:lnTo>
                  <a:lnTo>
                    <a:pt x="1019127" y="68541"/>
                  </a:lnTo>
                  <a:lnTo>
                    <a:pt x="1065780" y="92747"/>
                  </a:lnTo>
                  <a:lnTo>
                    <a:pt x="1110516" y="120313"/>
                  </a:lnTo>
                  <a:lnTo>
                    <a:pt x="1148951" y="147935"/>
                  </a:lnTo>
                  <a:lnTo>
                    <a:pt x="1148951" y="1279858"/>
                  </a:lnTo>
                  <a:lnTo>
                    <a:pt x="1139164" y="1287304"/>
                  </a:lnTo>
                  <a:lnTo>
                    <a:pt x="1095825" y="1317038"/>
                  </a:lnTo>
                  <a:lnTo>
                    <a:pt x="1050425" y="1343497"/>
                  </a:lnTo>
                  <a:lnTo>
                    <a:pt x="1003202" y="1366546"/>
                  </a:lnTo>
                  <a:lnTo>
                    <a:pt x="954401" y="1386062"/>
                  </a:lnTo>
                  <a:lnTo>
                    <a:pt x="904297" y="1401935"/>
                  </a:lnTo>
                  <a:lnTo>
                    <a:pt x="853171" y="1414076"/>
                  </a:lnTo>
                  <a:lnTo>
                    <a:pt x="801290" y="1422424"/>
                  </a:lnTo>
                  <a:lnTo>
                    <a:pt x="748926" y="1426934"/>
                  </a:lnTo>
                  <a:lnTo>
                    <a:pt x="713896" y="1427793"/>
                  </a:lnTo>
                  <a:lnTo>
                    <a:pt x="696371" y="1427578"/>
                  </a:lnTo>
                  <a:lnTo>
                    <a:pt x="643922" y="1424356"/>
                  </a:lnTo>
                  <a:lnTo>
                    <a:pt x="591852" y="1417284"/>
                  </a:lnTo>
                  <a:lnTo>
                    <a:pt x="540433" y="1406399"/>
                  </a:lnTo>
                  <a:lnTo>
                    <a:pt x="489955" y="1391760"/>
                  </a:lnTo>
                  <a:lnTo>
                    <a:pt x="440700" y="1373451"/>
                  </a:lnTo>
                  <a:lnTo>
                    <a:pt x="392925" y="1351569"/>
                  </a:lnTo>
                  <a:lnTo>
                    <a:pt x="346880" y="1326227"/>
                  </a:lnTo>
                  <a:lnTo>
                    <a:pt x="302824" y="1297565"/>
                  </a:lnTo>
                  <a:lnTo>
                    <a:pt x="261005" y="1265746"/>
                  </a:lnTo>
                  <a:lnTo>
                    <a:pt x="221639" y="1230938"/>
                  </a:lnTo>
                  <a:lnTo>
                    <a:pt x="184933" y="1193320"/>
                  </a:lnTo>
                  <a:lnTo>
                    <a:pt x="151095" y="1153104"/>
                  </a:lnTo>
                  <a:lnTo>
                    <a:pt x="120313" y="1110516"/>
                  </a:lnTo>
                  <a:lnTo>
                    <a:pt x="92747" y="1065780"/>
                  </a:lnTo>
                  <a:lnTo>
                    <a:pt x="68541" y="1019127"/>
                  </a:lnTo>
                  <a:lnTo>
                    <a:pt x="47834" y="970819"/>
                  </a:lnTo>
                  <a:lnTo>
                    <a:pt x="30740" y="921130"/>
                  </a:lnTo>
                  <a:lnTo>
                    <a:pt x="17347" y="870317"/>
                  </a:lnTo>
                  <a:lnTo>
                    <a:pt x="7726" y="818647"/>
                  </a:lnTo>
                  <a:lnTo>
                    <a:pt x="1933" y="766409"/>
                  </a:lnTo>
                  <a:lnTo>
                    <a:pt x="0" y="713896"/>
                  </a:lnTo>
                  <a:lnTo>
                    <a:pt x="214" y="696371"/>
                  </a:lnTo>
                  <a:lnTo>
                    <a:pt x="3437" y="643922"/>
                  </a:lnTo>
                  <a:lnTo>
                    <a:pt x="10509" y="591852"/>
                  </a:lnTo>
                  <a:lnTo>
                    <a:pt x="21394" y="540433"/>
                  </a:lnTo>
                  <a:lnTo>
                    <a:pt x="36033" y="489955"/>
                  </a:lnTo>
                  <a:lnTo>
                    <a:pt x="54342" y="440700"/>
                  </a:lnTo>
                  <a:lnTo>
                    <a:pt x="76224" y="392925"/>
                  </a:lnTo>
                  <a:lnTo>
                    <a:pt x="101566" y="346880"/>
                  </a:lnTo>
                  <a:lnTo>
                    <a:pt x="130228" y="302824"/>
                  </a:lnTo>
                  <a:lnTo>
                    <a:pt x="162047" y="261005"/>
                  </a:lnTo>
                  <a:lnTo>
                    <a:pt x="196855" y="221639"/>
                  </a:lnTo>
                  <a:lnTo>
                    <a:pt x="234472" y="184933"/>
                  </a:lnTo>
                  <a:lnTo>
                    <a:pt x="274688" y="151095"/>
                  </a:lnTo>
                  <a:lnTo>
                    <a:pt x="317277" y="120313"/>
                  </a:lnTo>
                  <a:lnTo>
                    <a:pt x="362013" y="92746"/>
                  </a:lnTo>
                  <a:lnTo>
                    <a:pt x="408666" y="68541"/>
                  </a:lnTo>
                  <a:lnTo>
                    <a:pt x="456973" y="47834"/>
                  </a:lnTo>
                  <a:lnTo>
                    <a:pt x="506664" y="30740"/>
                  </a:lnTo>
                  <a:lnTo>
                    <a:pt x="557476" y="17347"/>
                  </a:lnTo>
                  <a:lnTo>
                    <a:pt x="609146" y="7726"/>
                  </a:lnTo>
                  <a:lnTo>
                    <a:pt x="661384" y="1933"/>
                  </a:lnTo>
                  <a:lnTo>
                    <a:pt x="713896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944830" y="8192719"/>
              <a:ext cx="3343275" cy="2094864"/>
            </a:xfrm>
            <a:custGeom>
              <a:avLst/>
              <a:gdLst/>
              <a:ahLst/>
              <a:cxnLst/>
              <a:rect l="l" t="t" r="r" b="b"/>
              <a:pathLst>
                <a:path w="3343275" h="2094865">
                  <a:moveTo>
                    <a:pt x="1443116" y="131805"/>
                  </a:moveTo>
                  <a:lnTo>
                    <a:pt x="2196064" y="131805"/>
                  </a:lnTo>
                  <a:lnTo>
                    <a:pt x="2145990" y="132397"/>
                  </a:lnTo>
                  <a:lnTo>
                    <a:pt x="2096111" y="134168"/>
                  </a:lnTo>
                  <a:lnTo>
                    <a:pt x="2046444" y="137112"/>
                  </a:lnTo>
                  <a:lnTo>
                    <a:pt x="1997005" y="141222"/>
                  </a:lnTo>
                  <a:lnTo>
                    <a:pt x="1947809" y="146491"/>
                  </a:lnTo>
                  <a:lnTo>
                    <a:pt x="1898873" y="152912"/>
                  </a:lnTo>
                  <a:lnTo>
                    <a:pt x="1850213" y="160479"/>
                  </a:lnTo>
                  <a:lnTo>
                    <a:pt x="1801845" y="169185"/>
                  </a:lnTo>
                  <a:lnTo>
                    <a:pt x="1753785" y="179023"/>
                  </a:lnTo>
                  <a:lnTo>
                    <a:pt x="1706050" y="189987"/>
                  </a:lnTo>
                  <a:lnTo>
                    <a:pt x="1658655" y="202069"/>
                  </a:lnTo>
                  <a:lnTo>
                    <a:pt x="1611617" y="215263"/>
                  </a:lnTo>
                  <a:lnTo>
                    <a:pt x="1564951" y="229562"/>
                  </a:lnTo>
                  <a:lnTo>
                    <a:pt x="1518675" y="244959"/>
                  </a:lnTo>
                  <a:lnTo>
                    <a:pt x="1472803" y="261448"/>
                  </a:lnTo>
                  <a:lnTo>
                    <a:pt x="1427353" y="279022"/>
                  </a:lnTo>
                  <a:lnTo>
                    <a:pt x="1382340" y="297675"/>
                  </a:lnTo>
                  <a:lnTo>
                    <a:pt x="1337781" y="317398"/>
                  </a:lnTo>
                  <a:lnTo>
                    <a:pt x="1293691" y="338187"/>
                  </a:lnTo>
                  <a:lnTo>
                    <a:pt x="1250087" y="360033"/>
                  </a:lnTo>
                  <a:lnTo>
                    <a:pt x="1206985" y="382930"/>
                  </a:lnTo>
                  <a:lnTo>
                    <a:pt x="1164401" y="406872"/>
                  </a:lnTo>
                  <a:lnTo>
                    <a:pt x="1122351" y="431851"/>
                  </a:lnTo>
                  <a:lnTo>
                    <a:pt x="1080851" y="457861"/>
                  </a:lnTo>
                  <a:lnTo>
                    <a:pt x="1039918" y="484896"/>
                  </a:lnTo>
                  <a:lnTo>
                    <a:pt x="999567" y="512948"/>
                  </a:lnTo>
                  <a:lnTo>
                    <a:pt x="959815" y="542010"/>
                  </a:lnTo>
                  <a:lnTo>
                    <a:pt x="920678" y="572077"/>
                  </a:lnTo>
                  <a:lnTo>
                    <a:pt x="882172" y="603140"/>
                  </a:lnTo>
                  <a:lnTo>
                    <a:pt x="844313" y="635194"/>
                  </a:lnTo>
                  <a:lnTo>
                    <a:pt x="807117" y="668232"/>
                  </a:lnTo>
                  <a:lnTo>
                    <a:pt x="770601" y="702247"/>
                  </a:lnTo>
                  <a:lnTo>
                    <a:pt x="734780" y="737232"/>
                  </a:lnTo>
                  <a:lnTo>
                    <a:pt x="699795" y="773052"/>
                  </a:lnTo>
                  <a:lnTo>
                    <a:pt x="665780" y="809569"/>
                  </a:lnTo>
                  <a:lnTo>
                    <a:pt x="632743" y="846765"/>
                  </a:lnTo>
                  <a:lnTo>
                    <a:pt x="600689" y="884624"/>
                  </a:lnTo>
                  <a:lnTo>
                    <a:pt x="569625" y="923130"/>
                  </a:lnTo>
                  <a:lnTo>
                    <a:pt x="539559" y="962267"/>
                  </a:lnTo>
                  <a:lnTo>
                    <a:pt x="510496" y="1002019"/>
                  </a:lnTo>
                  <a:lnTo>
                    <a:pt x="482444" y="1042369"/>
                  </a:lnTo>
                  <a:lnTo>
                    <a:pt x="455410" y="1083303"/>
                  </a:lnTo>
                  <a:lnTo>
                    <a:pt x="429399" y="1124802"/>
                  </a:lnTo>
                  <a:lnTo>
                    <a:pt x="404420" y="1166852"/>
                  </a:lnTo>
                  <a:lnTo>
                    <a:pt x="380478" y="1209437"/>
                  </a:lnTo>
                  <a:lnTo>
                    <a:pt x="357581" y="1252539"/>
                  </a:lnTo>
                  <a:lnTo>
                    <a:pt x="335735" y="1296143"/>
                  </a:lnTo>
                  <a:lnTo>
                    <a:pt x="314947" y="1340233"/>
                  </a:lnTo>
                  <a:lnTo>
                    <a:pt x="295223" y="1384792"/>
                  </a:lnTo>
                  <a:lnTo>
                    <a:pt x="276571" y="1429805"/>
                  </a:lnTo>
                  <a:lnTo>
                    <a:pt x="258997" y="1475255"/>
                  </a:lnTo>
                  <a:lnTo>
                    <a:pt x="242508" y="1521127"/>
                  </a:lnTo>
                  <a:lnTo>
                    <a:pt x="227110" y="1567403"/>
                  </a:lnTo>
                  <a:lnTo>
                    <a:pt x="212811" y="1614069"/>
                  </a:lnTo>
                  <a:lnTo>
                    <a:pt x="199617" y="1661107"/>
                  </a:lnTo>
                  <a:lnTo>
                    <a:pt x="187535" y="1708502"/>
                  </a:lnTo>
                  <a:lnTo>
                    <a:pt x="176572" y="1756237"/>
                  </a:lnTo>
                  <a:lnTo>
                    <a:pt x="166734" y="1804297"/>
                  </a:lnTo>
                  <a:lnTo>
                    <a:pt x="158028" y="1852665"/>
                  </a:lnTo>
                  <a:lnTo>
                    <a:pt x="150461" y="1901325"/>
                  </a:lnTo>
                  <a:lnTo>
                    <a:pt x="144039" y="1950261"/>
                  </a:lnTo>
                  <a:lnTo>
                    <a:pt x="138770" y="1999457"/>
                  </a:lnTo>
                  <a:lnTo>
                    <a:pt x="134660" y="2048896"/>
                  </a:lnTo>
                  <a:lnTo>
                    <a:pt x="131970" y="2094280"/>
                  </a:lnTo>
                  <a:lnTo>
                    <a:pt x="0" y="2094280"/>
                  </a:lnTo>
                  <a:lnTo>
                    <a:pt x="2558" y="2048400"/>
                  </a:lnTo>
                  <a:lnTo>
                    <a:pt x="6438" y="1998765"/>
                  </a:lnTo>
                  <a:lnTo>
                    <a:pt x="11415" y="1949356"/>
                  </a:lnTo>
                  <a:lnTo>
                    <a:pt x="17482" y="1900187"/>
                  </a:lnTo>
                  <a:lnTo>
                    <a:pt x="24633" y="1851273"/>
                  </a:lnTo>
                  <a:lnTo>
                    <a:pt x="32863" y="1802628"/>
                  </a:lnTo>
                  <a:lnTo>
                    <a:pt x="42165" y="1754268"/>
                  </a:lnTo>
                  <a:lnTo>
                    <a:pt x="52535" y="1706206"/>
                  </a:lnTo>
                  <a:lnTo>
                    <a:pt x="63966" y="1658457"/>
                  </a:lnTo>
                  <a:lnTo>
                    <a:pt x="76452" y="1611035"/>
                  </a:lnTo>
                  <a:lnTo>
                    <a:pt x="89987" y="1563955"/>
                  </a:lnTo>
                  <a:lnTo>
                    <a:pt x="104567" y="1517232"/>
                  </a:lnTo>
                  <a:lnTo>
                    <a:pt x="120185" y="1470880"/>
                  </a:lnTo>
                  <a:lnTo>
                    <a:pt x="136835" y="1424913"/>
                  </a:lnTo>
                  <a:lnTo>
                    <a:pt x="154511" y="1379346"/>
                  </a:lnTo>
                  <a:lnTo>
                    <a:pt x="173209" y="1334194"/>
                  </a:lnTo>
                  <a:lnTo>
                    <a:pt x="192921" y="1289471"/>
                  </a:lnTo>
                  <a:lnTo>
                    <a:pt x="213642" y="1245191"/>
                  </a:lnTo>
                  <a:lnTo>
                    <a:pt x="235367" y="1201370"/>
                  </a:lnTo>
                  <a:lnTo>
                    <a:pt x="258090" y="1158021"/>
                  </a:lnTo>
                  <a:lnTo>
                    <a:pt x="281804" y="1115159"/>
                  </a:lnTo>
                  <a:lnTo>
                    <a:pt x="306505" y="1072799"/>
                  </a:lnTo>
                  <a:lnTo>
                    <a:pt x="332185" y="1030954"/>
                  </a:lnTo>
                  <a:lnTo>
                    <a:pt x="358841" y="989641"/>
                  </a:lnTo>
                  <a:lnTo>
                    <a:pt x="386465" y="948872"/>
                  </a:lnTo>
                  <a:lnTo>
                    <a:pt x="415052" y="908663"/>
                  </a:lnTo>
                  <a:lnTo>
                    <a:pt x="444596" y="869028"/>
                  </a:lnTo>
                  <a:lnTo>
                    <a:pt x="475091" y="829982"/>
                  </a:lnTo>
                  <a:lnTo>
                    <a:pt x="506532" y="791539"/>
                  </a:lnTo>
                  <a:lnTo>
                    <a:pt x="538913" y="753714"/>
                  </a:lnTo>
                  <a:lnTo>
                    <a:pt x="572228" y="716521"/>
                  </a:lnTo>
                  <a:lnTo>
                    <a:pt x="606472" y="679974"/>
                  </a:lnTo>
                  <a:lnTo>
                    <a:pt x="641637" y="644089"/>
                  </a:lnTo>
                  <a:lnTo>
                    <a:pt x="677523" y="608923"/>
                  </a:lnTo>
                  <a:lnTo>
                    <a:pt x="714069" y="574680"/>
                  </a:lnTo>
                  <a:lnTo>
                    <a:pt x="751262" y="541365"/>
                  </a:lnTo>
                  <a:lnTo>
                    <a:pt x="789088" y="508984"/>
                  </a:lnTo>
                  <a:lnTo>
                    <a:pt x="827531" y="477543"/>
                  </a:lnTo>
                  <a:lnTo>
                    <a:pt x="866577" y="447047"/>
                  </a:lnTo>
                  <a:lnTo>
                    <a:pt x="906212" y="417503"/>
                  </a:lnTo>
                  <a:lnTo>
                    <a:pt x="946421" y="388916"/>
                  </a:lnTo>
                  <a:lnTo>
                    <a:pt x="987189" y="361292"/>
                  </a:lnTo>
                  <a:lnTo>
                    <a:pt x="1028503" y="334637"/>
                  </a:lnTo>
                  <a:lnTo>
                    <a:pt x="1070347" y="308956"/>
                  </a:lnTo>
                  <a:lnTo>
                    <a:pt x="1112708" y="284256"/>
                  </a:lnTo>
                  <a:lnTo>
                    <a:pt x="1155570" y="260541"/>
                  </a:lnTo>
                  <a:lnTo>
                    <a:pt x="1198919" y="237819"/>
                  </a:lnTo>
                  <a:lnTo>
                    <a:pt x="1242740" y="216094"/>
                  </a:lnTo>
                  <a:lnTo>
                    <a:pt x="1287020" y="195372"/>
                  </a:lnTo>
                  <a:lnTo>
                    <a:pt x="1331743" y="175660"/>
                  </a:lnTo>
                  <a:lnTo>
                    <a:pt x="1376896" y="156963"/>
                  </a:lnTo>
                  <a:lnTo>
                    <a:pt x="1422462" y="139286"/>
                  </a:lnTo>
                  <a:lnTo>
                    <a:pt x="1443116" y="131805"/>
                  </a:lnTo>
                  <a:close/>
                </a:path>
                <a:path w="3343275" h="2094865">
                  <a:moveTo>
                    <a:pt x="2196064" y="0"/>
                  </a:moveTo>
                  <a:lnTo>
                    <a:pt x="2246297" y="558"/>
                  </a:lnTo>
                  <a:lnTo>
                    <a:pt x="2296338" y="2230"/>
                  </a:lnTo>
                  <a:lnTo>
                    <a:pt x="2346183" y="5009"/>
                  </a:lnTo>
                  <a:lnTo>
                    <a:pt x="2395817" y="8890"/>
                  </a:lnTo>
                  <a:lnTo>
                    <a:pt x="2445226" y="13867"/>
                  </a:lnTo>
                  <a:lnTo>
                    <a:pt x="2494394" y="19934"/>
                  </a:lnTo>
                  <a:lnTo>
                    <a:pt x="2543308" y="27085"/>
                  </a:lnTo>
                  <a:lnTo>
                    <a:pt x="2591952" y="35315"/>
                  </a:lnTo>
                  <a:lnTo>
                    <a:pt x="2640313" y="44617"/>
                  </a:lnTo>
                  <a:lnTo>
                    <a:pt x="2688374" y="54987"/>
                  </a:lnTo>
                  <a:lnTo>
                    <a:pt x="2736124" y="66417"/>
                  </a:lnTo>
                  <a:lnTo>
                    <a:pt x="2783545" y="78903"/>
                  </a:lnTo>
                  <a:lnTo>
                    <a:pt x="2830625" y="92439"/>
                  </a:lnTo>
                  <a:lnTo>
                    <a:pt x="2877348" y="107019"/>
                  </a:lnTo>
                  <a:lnTo>
                    <a:pt x="2923700" y="122637"/>
                  </a:lnTo>
                  <a:lnTo>
                    <a:pt x="2969667" y="139287"/>
                  </a:lnTo>
                  <a:lnTo>
                    <a:pt x="3015233" y="156963"/>
                  </a:lnTo>
                  <a:lnTo>
                    <a:pt x="3060386" y="175660"/>
                  </a:lnTo>
                  <a:lnTo>
                    <a:pt x="3105109" y="195373"/>
                  </a:lnTo>
                  <a:lnTo>
                    <a:pt x="3149388" y="216094"/>
                  </a:lnTo>
                  <a:lnTo>
                    <a:pt x="3193210" y="237819"/>
                  </a:lnTo>
                  <a:lnTo>
                    <a:pt x="3236559" y="260542"/>
                  </a:lnTo>
                  <a:lnTo>
                    <a:pt x="3279421" y="284256"/>
                  </a:lnTo>
                  <a:lnTo>
                    <a:pt x="3321781" y="308956"/>
                  </a:lnTo>
                  <a:lnTo>
                    <a:pt x="3343170" y="322083"/>
                  </a:lnTo>
                  <a:lnTo>
                    <a:pt x="3343170" y="478925"/>
                  </a:lnTo>
                  <a:lnTo>
                    <a:pt x="3311276" y="457861"/>
                  </a:lnTo>
                  <a:lnTo>
                    <a:pt x="3269777" y="431851"/>
                  </a:lnTo>
                  <a:lnTo>
                    <a:pt x="3227727" y="406872"/>
                  </a:lnTo>
                  <a:lnTo>
                    <a:pt x="3185143" y="382930"/>
                  </a:lnTo>
                  <a:lnTo>
                    <a:pt x="3142040" y="360033"/>
                  </a:lnTo>
                  <a:lnTo>
                    <a:pt x="3098436" y="338187"/>
                  </a:lnTo>
                  <a:lnTo>
                    <a:pt x="3054346" y="317398"/>
                  </a:lnTo>
                  <a:lnTo>
                    <a:pt x="3009787" y="297675"/>
                  </a:lnTo>
                  <a:lnTo>
                    <a:pt x="2964774" y="279022"/>
                  </a:lnTo>
                  <a:lnTo>
                    <a:pt x="2919324" y="261448"/>
                  </a:lnTo>
                  <a:lnTo>
                    <a:pt x="2873452" y="244959"/>
                  </a:lnTo>
                  <a:lnTo>
                    <a:pt x="2827176" y="229562"/>
                  </a:lnTo>
                  <a:lnTo>
                    <a:pt x="2780510" y="215263"/>
                  </a:lnTo>
                  <a:lnTo>
                    <a:pt x="2733472" y="202069"/>
                  </a:lnTo>
                  <a:lnTo>
                    <a:pt x="2686077" y="189987"/>
                  </a:lnTo>
                  <a:lnTo>
                    <a:pt x="2638342" y="179023"/>
                  </a:lnTo>
                  <a:lnTo>
                    <a:pt x="2590282" y="169185"/>
                  </a:lnTo>
                  <a:lnTo>
                    <a:pt x="2541914" y="160479"/>
                  </a:lnTo>
                  <a:lnTo>
                    <a:pt x="2493254" y="152912"/>
                  </a:lnTo>
                  <a:lnTo>
                    <a:pt x="2444318" y="146491"/>
                  </a:lnTo>
                  <a:lnTo>
                    <a:pt x="2395122" y="141222"/>
                  </a:lnTo>
                  <a:lnTo>
                    <a:pt x="2345683" y="137112"/>
                  </a:lnTo>
                  <a:lnTo>
                    <a:pt x="2296016" y="134168"/>
                  </a:lnTo>
                  <a:lnTo>
                    <a:pt x="2246137" y="132397"/>
                  </a:lnTo>
                  <a:lnTo>
                    <a:pt x="2196064" y="131805"/>
                  </a:lnTo>
                  <a:lnTo>
                    <a:pt x="1443116" y="131805"/>
                  </a:lnTo>
                  <a:lnTo>
                    <a:pt x="1468429" y="122636"/>
                  </a:lnTo>
                  <a:lnTo>
                    <a:pt x="1514781" y="107019"/>
                  </a:lnTo>
                  <a:lnTo>
                    <a:pt x="1561505" y="92439"/>
                  </a:lnTo>
                  <a:lnTo>
                    <a:pt x="1608585" y="78903"/>
                  </a:lnTo>
                  <a:lnTo>
                    <a:pt x="1656006" y="66417"/>
                  </a:lnTo>
                  <a:lnTo>
                    <a:pt x="1703756" y="54986"/>
                  </a:lnTo>
                  <a:lnTo>
                    <a:pt x="1751818" y="44617"/>
                  </a:lnTo>
                  <a:lnTo>
                    <a:pt x="1800179" y="35314"/>
                  </a:lnTo>
                  <a:lnTo>
                    <a:pt x="1848823" y="27085"/>
                  </a:lnTo>
                  <a:lnTo>
                    <a:pt x="1897737" y="19933"/>
                  </a:lnTo>
                  <a:lnTo>
                    <a:pt x="1946907" y="13867"/>
                  </a:lnTo>
                  <a:lnTo>
                    <a:pt x="1996317" y="8890"/>
                  </a:lnTo>
                  <a:lnTo>
                    <a:pt x="2045953" y="5009"/>
                  </a:lnTo>
                  <a:lnTo>
                    <a:pt x="2095803" y="2230"/>
                  </a:lnTo>
                  <a:lnTo>
                    <a:pt x="2145862" y="558"/>
                  </a:lnTo>
                  <a:lnTo>
                    <a:pt x="2196064" y="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044" y="1532135"/>
            <a:ext cx="122694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640" dirty="0">
                <a:latin typeface="Lucida Sans Unicode"/>
                <a:cs typeface="Lucida Sans Unicode"/>
              </a:rPr>
              <a:t>K</a:t>
            </a:r>
            <a:r>
              <a:rPr sz="5200" spc="325" dirty="0">
                <a:latin typeface="Lucida Sans Unicode"/>
                <a:cs typeface="Lucida Sans Unicode"/>
              </a:rPr>
              <a:t>E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125" dirty="0">
                <a:latin typeface="Lucida Sans Unicode"/>
                <a:cs typeface="Lucida Sans Unicode"/>
              </a:rPr>
              <a:t>D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-285" dirty="0">
                <a:latin typeface="Lucida Sans Unicode"/>
                <a:cs typeface="Lucida Sans Unicode"/>
              </a:rPr>
              <a:t>Z</a:t>
            </a:r>
            <a:r>
              <a:rPr sz="5200" spc="375" dirty="0">
                <a:latin typeface="Lucida Sans Unicode"/>
                <a:cs typeface="Lucida Sans Unicode"/>
              </a:rPr>
              <a:t>İ</a:t>
            </a:r>
            <a:r>
              <a:rPr sz="5200" spc="-570" dirty="0">
                <a:latin typeface="Lucida Sans Unicode"/>
                <a:cs typeface="Lucida Sans Unicode"/>
              </a:rPr>
              <a:t> 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325" dirty="0">
                <a:latin typeface="Lucida Sans Unicode"/>
                <a:cs typeface="Lucida Sans Unicode"/>
              </a:rPr>
              <a:t>S</a:t>
            </a:r>
            <a:r>
              <a:rPr sz="5200" spc="425" dirty="0">
                <a:latin typeface="Lucida Sans Unicode"/>
                <a:cs typeface="Lucida Sans Unicode"/>
              </a:rPr>
              <a:t>I</a:t>
            </a:r>
            <a:r>
              <a:rPr sz="5200" spc="25" dirty="0">
                <a:latin typeface="Lucida Sans Unicode"/>
                <a:cs typeface="Lucida Sans Unicode"/>
              </a:rPr>
              <a:t>L</a:t>
            </a:r>
            <a:r>
              <a:rPr sz="5200" spc="-570" dirty="0">
                <a:latin typeface="Lucida Sans Unicode"/>
                <a:cs typeface="Lucida Sans Unicode"/>
              </a:rPr>
              <a:t> </a:t>
            </a:r>
            <a:r>
              <a:rPr sz="5200" spc="-240" dirty="0">
                <a:latin typeface="Lucida Sans Unicode"/>
                <a:cs typeface="Lucida Sans Unicode"/>
              </a:rPr>
              <a:t>T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</a:t>
            </a:r>
            <a:r>
              <a:rPr sz="5200" spc="-10" dirty="0">
                <a:latin typeface="Lucida Sans Unicode"/>
                <a:cs typeface="Lucida Sans Unicode"/>
              </a:rPr>
              <a:t>Y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805" dirty="0">
                <a:latin typeface="Lucida Sans Unicode"/>
                <a:cs typeface="Lucida Sans Unicode"/>
              </a:rPr>
              <a:t>B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75" dirty="0">
                <a:latin typeface="Lucida Sans Unicode"/>
                <a:cs typeface="Lucida Sans Unicode"/>
              </a:rPr>
              <a:t>L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390" dirty="0">
                <a:latin typeface="Lucida Sans Unicode"/>
                <a:cs typeface="Lucida Sans Unicode"/>
              </a:rPr>
              <a:t>R</a:t>
            </a:r>
            <a:r>
              <a:rPr sz="5200" spc="325" dirty="0">
                <a:latin typeface="Lucida Sans Unicode"/>
                <a:cs typeface="Lucida Sans Unicode"/>
              </a:rPr>
              <a:t>S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-285" dirty="0">
                <a:latin typeface="Lucida Sans Unicode"/>
                <a:cs typeface="Lucida Sans Unicode"/>
              </a:rPr>
              <a:t>Z</a:t>
            </a:r>
            <a:r>
              <a:rPr sz="5200" spc="430" dirty="0"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2044" y="4636857"/>
            <a:ext cx="12320905" cy="45185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033905">
              <a:lnSpc>
                <a:spcPts val="3150"/>
              </a:lnSpc>
              <a:spcBef>
                <a:spcPts val="475"/>
              </a:spcBef>
            </a:pP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ğer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5" dirty="0" smtClean="0">
                <a:solidFill>
                  <a:srgbClr val="244257"/>
                </a:solidFill>
                <a:latin typeface="Calibri"/>
                <a:cs typeface="Calibri"/>
              </a:rPr>
              <a:t>nsanları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tarafsız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olarak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 smtClean="0">
                <a:solidFill>
                  <a:srgbClr val="244257"/>
                </a:solidFill>
                <a:latin typeface="Calibri"/>
                <a:cs typeface="Calibri"/>
              </a:rPr>
              <a:t>gözlemleyeb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rsen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tanıyab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rs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6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</a:pP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Herkes</a:t>
            </a:r>
            <a:r>
              <a:rPr lang="tr-TR"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mot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eden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0" dirty="0" smtClean="0">
                <a:solidFill>
                  <a:srgbClr val="244257"/>
                </a:solidFill>
                <a:latin typeface="Calibri"/>
                <a:cs typeface="Calibri"/>
              </a:rPr>
              <a:t>şeyler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>
                <a:solidFill>
                  <a:srgbClr val="244257"/>
                </a:solidFill>
                <a:latin typeface="Calibri"/>
                <a:cs typeface="Calibri"/>
              </a:rPr>
              <a:t>farklı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0" dirty="0">
                <a:solidFill>
                  <a:srgbClr val="244257"/>
                </a:solidFill>
                <a:latin typeface="Calibri"/>
                <a:cs typeface="Calibri"/>
              </a:rPr>
              <a:t>olduğunu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unutmayın</a:t>
            </a:r>
            <a:r>
              <a:rPr sz="2750" spc="-18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2750" spc="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Bazıları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" dirty="0">
                <a:solidFill>
                  <a:srgbClr val="244257"/>
                </a:solidFill>
                <a:latin typeface="Calibri"/>
                <a:cs typeface="Calibri"/>
              </a:rPr>
              <a:t>parayla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mot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5" dirty="0">
                <a:solidFill>
                  <a:srgbClr val="244257"/>
                </a:solidFill>
                <a:latin typeface="Calibri"/>
                <a:cs typeface="Calibri"/>
              </a:rPr>
              <a:t>olurken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tt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70" dirty="0" smtClean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yapan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ğer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nsanlardan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>
                <a:solidFill>
                  <a:srgbClr val="244257"/>
                </a:solidFill>
                <a:latin typeface="Calibri"/>
                <a:cs typeface="Calibri"/>
              </a:rPr>
              <a:t>farklı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yapan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özell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klerd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71120">
              <a:lnSpc>
                <a:spcPts val="3150"/>
              </a:lnSpc>
            </a:pP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kağıdın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üzer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ne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örnek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verd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2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tarzdak</a:t>
            </a:r>
            <a:r>
              <a:rPr lang="tr-TR"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5" dirty="0">
                <a:solidFill>
                  <a:srgbClr val="244257"/>
                </a:solidFill>
                <a:latin typeface="Calibri"/>
                <a:cs typeface="Calibri"/>
              </a:rPr>
              <a:t>soruları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gözlemled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güçlü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zayıf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yönler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yazarsanız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tanımanız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6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doğrultuda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rlemen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kolaylaşır</a:t>
            </a:r>
            <a:r>
              <a:rPr sz="2750" spc="-6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13" y="9491416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9" y="1933"/>
                </a:lnTo>
                <a:lnTo>
                  <a:pt x="818647" y="7726"/>
                </a:lnTo>
                <a:lnTo>
                  <a:pt x="870317" y="17347"/>
                </a:lnTo>
                <a:lnTo>
                  <a:pt x="921130" y="30740"/>
                </a:lnTo>
                <a:lnTo>
                  <a:pt x="970820" y="47834"/>
                </a:lnTo>
                <a:lnTo>
                  <a:pt x="1019127" y="68541"/>
                </a:lnTo>
                <a:lnTo>
                  <a:pt x="1028786" y="795583"/>
                </a:lnTo>
                <a:lnTo>
                  <a:pt x="4736" y="795583"/>
                </a:lnTo>
                <a:lnTo>
                  <a:pt x="859" y="748926"/>
                </a:lnTo>
                <a:lnTo>
                  <a:pt x="0" y="713896"/>
                </a:lnTo>
                <a:lnTo>
                  <a:pt x="214" y="696371"/>
                </a:lnTo>
                <a:lnTo>
                  <a:pt x="3437" y="643922"/>
                </a:lnTo>
                <a:lnTo>
                  <a:pt x="10509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2" y="440700"/>
                </a:lnTo>
                <a:lnTo>
                  <a:pt x="76224" y="392925"/>
                </a:lnTo>
                <a:lnTo>
                  <a:pt x="101566" y="346880"/>
                </a:lnTo>
                <a:lnTo>
                  <a:pt x="130228" y="302824"/>
                </a:lnTo>
                <a:lnTo>
                  <a:pt x="162047" y="261005"/>
                </a:lnTo>
                <a:lnTo>
                  <a:pt x="196855" y="221639"/>
                </a:lnTo>
                <a:lnTo>
                  <a:pt x="234472" y="184933"/>
                </a:lnTo>
                <a:lnTo>
                  <a:pt x="274688" y="151095"/>
                </a:lnTo>
                <a:lnTo>
                  <a:pt x="317277" y="120313"/>
                </a:lnTo>
                <a:lnTo>
                  <a:pt x="362013" y="92747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4" y="30740"/>
                </a:lnTo>
                <a:lnTo>
                  <a:pt x="557476" y="17347"/>
                </a:lnTo>
                <a:lnTo>
                  <a:pt x="609146" y="7726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2" y="0"/>
                </a:moveTo>
                <a:lnTo>
                  <a:pt x="2677618" y="0"/>
                </a:lnTo>
                <a:lnTo>
                  <a:pt x="2664116" y="28853"/>
                </a:lnTo>
                <a:lnTo>
                  <a:pt x="2642391" y="72675"/>
                </a:lnTo>
                <a:lnTo>
                  <a:pt x="2619668" y="116024"/>
                </a:lnTo>
                <a:lnTo>
                  <a:pt x="2595954" y="158886"/>
                </a:lnTo>
                <a:lnTo>
                  <a:pt x="2571253" y="201246"/>
                </a:lnTo>
                <a:lnTo>
                  <a:pt x="2545573" y="243091"/>
                </a:lnTo>
                <a:lnTo>
                  <a:pt x="2518917" y="284404"/>
                </a:lnTo>
                <a:lnTo>
                  <a:pt x="2491293" y="325173"/>
                </a:lnTo>
                <a:lnTo>
                  <a:pt x="2462706" y="365382"/>
                </a:lnTo>
                <a:lnTo>
                  <a:pt x="2433162" y="405016"/>
                </a:lnTo>
                <a:lnTo>
                  <a:pt x="2402667" y="444063"/>
                </a:lnTo>
                <a:lnTo>
                  <a:pt x="2371226" y="482506"/>
                </a:lnTo>
                <a:lnTo>
                  <a:pt x="2338845" y="520331"/>
                </a:lnTo>
                <a:lnTo>
                  <a:pt x="2305530" y="557524"/>
                </a:lnTo>
                <a:lnTo>
                  <a:pt x="2271286" y="594071"/>
                </a:lnTo>
                <a:lnTo>
                  <a:pt x="2236120" y="629956"/>
                </a:lnTo>
                <a:lnTo>
                  <a:pt x="2200235" y="665122"/>
                </a:lnTo>
                <a:lnTo>
                  <a:pt x="2163689" y="699365"/>
                </a:lnTo>
                <a:lnTo>
                  <a:pt x="2126496" y="732680"/>
                </a:lnTo>
                <a:lnTo>
                  <a:pt x="2088670" y="765061"/>
                </a:lnTo>
                <a:lnTo>
                  <a:pt x="2050227" y="796502"/>
                </a:lnTo>
                <a:lnTo>
                  <a:pt x="2011181" y="826998"/>
                </a:lnTo>
                <a:lnTo>
                  <a:pt x="1971546" y="856542"/>
                </a:lnTo>
                <a:lnTo>
                  <a:pt x="1931337" y="885129"/>
                </a:lnTo>
                <a:lnTo>
                  <a:pt x="1890569" y="912753"/>
                </a:lnTo>
                <a:lnTo>
                  <a:pt x="1849255" y="939408"/>
                </a:lnTo>
                <a:lnTo>
                  <a:pt x="1807411" y="965089"/>
                </a:lnTo>
                <a:lnTo>
                  <a:pt x="1765051" y="989789"/>
                </a:lnTo>
                <a:lnTo>
                  <a:pt x="1722189" y="1013504"/>
                </a:lnTo>
                <a:lnTo>
                  <a:pt x="1678840" y="1036226"/>
                </a:lnTo>
                <a:lnTo>
                  <a:pt x="1635018" y="1057951"/>
                </a:lnTo>
                <a:lnTo>
                  <a:pt x="1590739" y="1078672"/>
                </a:lnTo>
                <a:lnTo>
                  <a:pt x="1546015" y="1098385"/>
                </a:lnTo>
                <a:lnTo>
                  <a:pt x="1500863" y="1117082"/>
                </a:lnTo>
                <a:lnTo>
                  <a:pt x="1455296" y="1134759"/>
                </a:lnTo>
                <a:lnTo>
                  <a:pt x="1409330" y="1151409"/>
                </a:lnTo>
                <a:lnTo>
                  <a:pt x="1362977" y="1167026"/>
                </a:lnTo>
                <a:lnTo>
                  <a:pt x="1316254" y="1181606"/>
                </a:lnTo>
                <a:lnTo>
                  <a:pt x="1269175" y="1195142"/>
                </a:lnTo>
                <a:lnTo>
                  <a:pt x="1221753" y="1207628"/>
                </a:lnTo>
                <a:lnTo>
                  <a:pt x="1174004" y="1219059"/>
                </a:lnTo>
                <a:lnTo>
                  <a:pt x="1125942" y="1229428"/>
                </a:lnTo>
                <a:lnTo>
                  <a:pt x="1077581" y="1238731"/>
                </a:lnTo>
                <a:lnTo>
                  <a:pt x="1028937" y="1246960"/>
                </a:lnTo>
                <a:lnTo>
                  <a:pt x="980023" y="1254111"/>
                </a:lnTo>
                <a:lnTo>
                  <a:pt x="930854" y="1260178"/>
                </a:lnTo>
                <a:lnTo>
                  <a:pt x="881445" y="1265155"/>
                </a:lnTo>
                <a:lnTo>
                  <a:pt x="831810" y="1269036"/>
                </a:lnTo>
                <a:lnTo>
                  <a:pt x="781963" y="1271815"/>
                </a:lnTo>
                <a:lnTo>
                  <a:pt x="731920" y="1273487"/>
                </a:lnTo>
                <a:lnTo>
                  <a:pt x="681694" y="1274045"/>
                </a:lnTo>
                <a:lnTo>
                  <a:pt x="631468" y="1273487"/>
                </a:lnTo>
                <a:lnTo>
                  <a:pt x="581425" y="1271815"/>
                </a:lnTo>
                <a:lnTo>
                  <a:pt x="531579" y="1269036"/>
                </a:lnTo>
                <a:lnTo>
                  <a:pt x="481943" y="1265155"/>
                </a:lnTo>
                <a:lnTo>
                  <a:pt x="432534" y="1260178"/>
                </a:lnTo>
                <a:lnTo>
                  <a:pt x="383365" y="1254111"/>
                </a:lnTo>
                <a:lnTo>
                  <a:pt x="334452" y="1246960"/>
                </a:lnTo>
                <a:lnTo>
                  <a:pt x="285807" y="1238731"/>
                </a:lnTo>
                <a:lnTo>
                  <a:pt x="237447" y="1229428"/>
                </a:lnTo>
                <a:lnTo>
                  <a:pt x="189384" y="1219059"/>
                </a:lnTo>
                <a:lnTo>
                  <a:pt x="141635" y="1207628"/>
                </a:lnTo>
                <a:lnTo>
                  <a:pt x="94214" y="1195142"/>
                </a:lnTo>
                <a:lnTo>
                  <a:pt x="47134" y="1181606"/>
                </a:lnTo>
                <a:lnTo>
                  <a:pt x="0" y="1166888"/>
                </a:lnTo>
                <a:lnTo>
                  <a:pt x="0" y="1142240"/>
                </a:lnTo>
                <a:lnTo>
                  <a:pt x="681694" y="1142240"/>
                </a:lnTo>
                <a:lnTo>
                  <a:pt x="731768" y="1141648"/>
                </a:lnTo>
                <a:lnTo>
                  <a:pt x="781646" y="1139877"/>
                </a:lnTo>
                <a:lnTo>
                  <a:pt x="831313" y="1136933"/>
                </a:lnTo>
                <a:lnTo>
                  <a:pt x="880753" y="1132823"/>
                </a:lnTo>
                <a:lnTo>
                  <a:pt x="929949" y="1127554"/>
                </a:lnTo>
                <a:lnTo>
                  <a:pt x="978885" y="1121133"/>
                </a:lnTo>
                <a:lnTo>
                  <a:pt x="1027545" y="1113566"/>
                </a:lnTo>
                <a:lnTo>
                  <a:pt x="1075913" y="1104860"/>
                </a:lnTo>
                <a:lnTo>
                  <a:pt x="1123972" y="1095022"/>
                </a:lnTo>
                <a:lnTo>
                  <a:pt x="1171708" y="1084058"/>
                </a:lnTo>
                <a:lnTo>
                  <a:pt x="1219103" y="1071976"/>
                </a:lnTo>
                <a:lnTo>
                  <a:pt x="1266141" y="1058782"/>
                </a:lnTo>
                <a:lnTo>
                  <a:pt x="1312806" y="1044483"/>
                </a:lnTo>
                <a:lnTo>
                  <a:pt x="1359083" y="1029086"/>
                </a:lnTo>
                <a:lnTo>
                  <a:pt x="1404954" y="1012596"/>
                </a:lnTo>
                <a:lnTo>
                  <a:pt x="1450404" y="995022"/>
                </a:lnTo>
                <a:lnTo>
                  <a:pt x="1495417" y="976370"/>
                </a:lnTo>
                <a:lnTo>
                  <a:pt x="1539977" y="956647"/>
                </a:lnTo>
                <a:lnTo>
                  <a:pt x="1584067" y="935858"/>
                </a:lnTo>
                <a:lnTo>
                  <a:pt x="1627671" y="914012"/>
                </a:lnTo>
                <a:lnTo>
                  <a:pt x="1670773" y="891115"/>
                </a:lnTo>
                <a:lnTo>
                  <a:pt x="1713357" y="867173"/>
                </a:lnTo>
                <a:lnTo>
                  <a:pt x="1755407" y="842194"/>
                </a:lnTo>
                <a:lnTo>
                  <a:pt x="1796907" y="816183"/>
                </a:lnTo>
                <a:lnTo>
                  <a:pt x="1837840" y="789149"/>
                </a:lnTo>
                <a:lnTo>
                  <a:pt x="1878191" y="761097"/>
                </a:lnTo>
                <a:lnTo>
                  <a:pt x="1917943" y="732035"/>
                </a:lnTo>
                <a:lnTo>
                  <a:pt x="1957080" y="701968"/>
                </a:lnTo>
                <a:lnTo>
                  <a:pt x="1995586" y="670904"/>
                </a:lnTo>
                <a:lnTo>
                  <a:pt x="2033445" y="638850"/>
                </a:lnTo>
                <a:lnTo>
                  <a:pt x="2070641" y="605813"/>
                </a:lnTo>
                <a:lnTo>
                  <a:pt x="2107157" y="571798"/>
                </a:lnTo>
                <a:lnTo>
                  <a:pt x="2142978" y="536813"/>
                </a:lnTo>
                <a:lnTo>
                  <a:pt x="2177963" y="500992"/>
                </a:lnTo>
                <a:lnTo>
                  <a:pt x="2211977" y="464476"/>
                </a:lnTo>
                <a:lnTo>
                  <a:pt x="2245015" y="427280"/>
                </a:lnTo>
                <a:lnTo>
                  <a:pt x="2277069" y="389421"/>
                </a:lnTo>
                <a:lnTo>
                  <a:pt x="2308133" y="350915"/>
                </a:lnTo>
                <a:lnTo>
                  <a:pt x="2338199" y="311778"/>
                </a:lnTo>
                <a:lnTo>
                  <a:pt x="2367262" y="272026"/>
                </a:lnTo>
                <a:lnTo>
                  <a:pt x="2395314" y="231675"/>
                </a:lnTo>
                <a:lnTo>
                  <a:pt x="2422348" y="190742"/>
                </a:lnTo>
                <a:lnTo>
                  <a:pt x="2448358" y="149242"/>
                </a:lnTo>
                <a:lnTo>
                  <a:pt x="2473338" y="107192"/>
                </a:lnTo>
                <a:lnTo>
                  <a:pt x="2497280" y="64608"/>
                </a:lnTo>
                <a:lnTo>
                  <a:pt x="2520177" y="21506"/>
                </a:lnTo>
                <a:lnTo>
                  <a:pt x="2530952" y="0"/>
                </a:lnTo>
                <a:close/>
              </a:path>
              <a:path w="2677795" h="1274445">
                <a:moveTo>
                  <a:pt x="0" y="1027538"/>
                </a:moveTo>
                <a:lnTo>
                  <a:pt x="50582" y="1044483"/>
                </a:lnTo>
                <a:lnTo>
                  <a:pt x="97247" y="1058782"/>
                </a:lnTo>
                <a:lnTo>
                  <a:pt x="144286" y="1071976"/>
                </a:lnTo>
                <a:lnTo>
                  <a:pt x="191680" y="1084058"/>
                </a:lnTo>
                <a:lnTo>
                  <a:pt x="239416" y="1095022"/>
                </a:lnTo>
                <a:lnTo>
                  <a:pt x="287475" y="1104860"/>
                </a:lnTo>
                <a:lnTo>
                  <a:pt x="335843" y="1113566"/>
                </a:lnTo>
                <a:lnTo>
                  <a:pt x="384503" y="1121133"/>
                </a:lnTo>
                <a:lnTo>
                  <a:pt x="433439" y="1127554"/>
                </a:lnTo>
                <a:lnTo>
                  <a:pt x="482635" y="1132823"/>
                </a:lnTo>
                <a:lnTo>
                  <a:pt x="532075" y="1136933"/>
                </a:lnTo>
                <a:lnTo>
                  <a:pt x="581742" y="1139877"/>
                </a:lnTo>
                <a:lnTo>
                  <a:pt x="631620" y="1141648"/>
                </a:lnTo>
                <a:lnTo>
                  <a:pt x="681694" y="1142240"/>
                </a:lnTo>
                <a:lnTo>
                  <a:pt x="0" y="1142240"/>
                </a:lnTo>
                <a:lnTo>
                  <a:pt x="0" y="102753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326211" y="5"/>
            <a:ext cx="8962390" cy="10287000"/>
            <a:chOff x="9326211" y="5"/>
            <a:chExt cx="8962390" cy="10287000"/>
          </a:xfrm>
        </p:grpSpPr>
        <p:sp>
          <p:nvSpPr>
            <p:cNvPr id="4" name="object 4"/>
            <p:cNvSpPr/>
            <p:nvPr/>
          </p:nvSpPr>
          <p:spPr>
            <a:xfrm>
              <a:off x="11286834" y="9060812"/>
              <a:ext cx="2351405" cy="1226185"/>
            </a:xfrm>
            <a:custGeom>
              <a:avLst/>
              <a:gdLst/>
              <a:ahLst/>
              <a:cxnLst/>
              <a:rect l="l" t="t" r="r" b="b"/>
              <a:pathLst>
                <a:path w="2351405" h="1226184">
                  <a:moveTo>
                    <a:pt x="1175625" y="0"/>
                  </a:moveTo>
                  <a:lnTo>
                    <a:pt x="1218895" y="796"/>
                  </a:lnTo>
                  <a:lnTo>
                    <a:pt x="1262109" y="3185"/>
                  </a:lnTo>
                  <a:lnTo>
                    <a:pt x="1305206" y="7163"/>
                  </a:lnTo>
                  <a:lnTo>
                    <a:pt x="1348125" y="12724"/>
                  </a:lnTo>
                  <a:lnTo>
                    <a:pt x="1390810" y="19861"/>
                  </a:lnTo>
                  <a:lnTo>
                    <a:pt x="1433206" y="28565"/>
                  </a:lnTo>
                  <a:lnTo>
                    <a:pt x="1475252" y="38823"/>
                  </a:lnTo>
                  <a:lnTo>
                    <a:pt x="1516891" y="50622"/>
                  </a:lnTo>
                  <a:lnTo>
                    <a:pt x="1558067" y="63945"/>
                  </a:lnTo>
                  <a:lnTo>
                    <a:pt x="1598727" y="78775"/>
                  </a:lnTo>
                  <a:lnTo>
                    <a:pt x="1638813" y="95092"/>
                  </a:lnTo>
                  <a:lnTo>
                    <a:pt x="1678269" y="112872"/>
                  </a:lnTo>
                  <a:lnTo>
                    <a:pt x="1717045" y="132093"/>
                  </a:lnTo>
                  <a:lnTo>
                    <a:pt x="1755088" y="152729"/>
                  </a:lnTo>
                  <a:lnTo>
                    <a:pt x="1792347" y="174751"/>
                  </a:lnTo>
                  <a:lnTo>
                    <a:pt x="1828767" y="198128"/>
                  </a:lnTo>
                  <a:lnTo>
                    <a:pt x="1864303" y="222831"/>
                  </a:lnTo>
                  <a:lnTo>
                    <a:pt x="1898907" y="248825"/>
                  </a:lnTo>
                  <a:lnTo>
                    <a:pt x="1932530" y="276076"/>
                  </a:lnTo>
                  <a:lnTo>
                    <a:pt x="1965126" y="304544"/>
                  </a:lnTo>
                  <a:lnTo>
                    <a:pt x="1996653" y="334193"/>
                  </a:lnTo>
                  <a:lnTo>
                    <a:pt x="2027068" y="364984"/>
                  </a:lnTo>
                  <a:lnTo>
                    <a:pt x="2056329" y="396873"/>
                  </a:lnTo>
                  <a:lnTo>
                    <a:pt x="2084395" y="429816"/>
                  </a:lnTo>
                  <a:lnTo>
                    <a:pt x="2111230" y="463770"/>
                  </a:lnTo>
                  <a:lnTo>
                    <a:pt x="2136798" y="498690"/>
                  </a:lnTo>
                  <a:lnTo>
                    <a:pt x="2161064" y="534528"/>
                  </a:lnTo>
                  <a:lnTo>
                    <a:pt x="2183992" y="571233"/>
                  </a:lnTo>
                  <a:lnTo>
                    <a:pt x="2205554" y="608756"/>
                  </a:lnTo>
                  <a:lnTo>
                    <a:pt x="2225722" y="647051"/>
                  </a:lnTo>
                  <a:lnTo>
                    <a:pt x="2244466" y="686061"/>
                  </a:lnTo>
                  <a:lnTo>
                    <a:pt x="2261761" y="725733"/>
                  </a:lnTo>
                  <a:lnTo>
                    <a:pt x="2277584" y="766014"/>
                  </a:lnTo>
                  <a:lnTo>
                    <a:pt x="2291914" y="806853"/>
                  </a:lnTo>
                  <a:lnTo>
                    <a:pt x="2304731" y="848191"/>
                  </a:lnTo>
                  <a:lnTo>
                    <a:pt x="2316018" y="889971"/>
                  </a:lnTo>
                  <a:lnTo>
                    <a:pt x="2325759" y="932138"/>
                  </a:lnTo>
                  <a:lnTo>
                    <a:pt x="2333942" y="974638"/>
                  </a:lnTo>
                  <a:lnTo>
                    <a:pt x="2340555" y="1017409"/>
                  </a:lnTo>
                  <a:lnTo>
                    <a:pt x="2345589" y="1060393"/>
                  </a:lnTo>
                  <a:lnTo>
                    <a:pt x="2349038" y="1103534"/>
                  </a:lnTo>
                  <a:lnTo>
                    <a:pt x="2350896" y="1146774"/>
                  </a:lnTo>
                  <a:lnTo>
                    <a:pt x="2351250" y="1175625"/>
                  </a:lnTo>
                  <a:lnTo>
                    <a:pt x="2351162" y="1190053"/>
                  </a:lnTo>
                  <a:lnTo>
                    <a:pt x="2350896" y="1204476"/>
                  </a:lnTo>
                  <a:lnTo>
                    <a:pt x="2350453" y="1218895"/>
                  </a:lnTo>
                  <a:lnTo>
                    <a:pt x="2350140" y="1226187"/>
                  </a:lnTo>
                  <a:lnTo>
                    <a:pt x="1110" y="1226187"/>
                  </a:lnTo>
                  <a:lnTo>
                    <a:pt x="796" y="1218895"/>
                  </a:lnTo>
                  <a:lnTo>
                    <a:pt x="354" y="1204476"/>
                  </a:lnTo>
                  <a:lnTo>
                    <a:pt x="88" y="1190053"/>
                  </a:lnTo>
                  <a:lnTo>
                    <a:pt x="0" y="1175625"/>
                  </a:lnTo>
                  <a:lnTo>
                    <a:pt x="88" y="1161197"/>
                  </a:lnTo>
                  <a:lnTo>
                    <a:pt x="1416" y="1117940"/>
                  </a:lnTo>
                  <a:lnTo>
                    <a:pt x="4334" y="1074760"/>
                  </a:lnTo>
                  <a:lnTo>
                    <a:pt x="8841" y="1031716"/>
                  </a:lnTo>
                  <a:lnTo>
                    <a:pt x="14929" y="988866"/>
                  </a:lnTo>
                  <a:lnTo>
                    <a:pt x="22589" y="946272"/>
                  </a:lnTo>
                  <a:lnTo>
                    <a:pt x="31812" y="903988"/>
                  </a:lnTo>
                  <a:lnTo>
                    <a:pt x="42586" y="862071"/>
                  </a:lnTo>
                  <a:lnTo>
                    <a:pt x="54895" y="820578"/>
                  </a:lnTo>
                  <a:lnTo>
                    <a:pt x="68722" y="779569"/>
                  </a:lnTo>
                  <a:lnTo>
                    <a:pt x="84049" y="739096"/>
                  </a:lnTo>
                  <a:lnTo>
                    <a:pt x="100857" y="699213"/>
                  </a:lnTo>
                  <a:lnTo>
                    <a:pt x="119121" y="659976"/>
                  </a:lnTo>
                  <a:lnTo>
                    <a:pt x="138816" y="621439"/>
                  </a:lnTo>
                  <a:lnTo>
                    <a:pt x="159916" y="583653"/>
                  </a:lnTo>
                  <a:lnTo>
                    <a:pt x="182394" y="546668"/>
                  </a:lnTo>
                  <a:lnTo>
                    <a:pt x="206218" y="510535"/>
                  </a:lnTo>
                  <a:lnTo>
                    <a:pt x="231354" y="475306"/>
                  </a:lnTo>
                  <a:lnTo>
                    <a:pt x="257770" y="441025"/>
                  </a:lnTo>
                  <a:lnTo>
                    <a:pt x="285431" y="407738"/>
                  </a:lnTo>
                  <a:lnTo>
                    <a:pt x="314299" y="375492"/>
                  </a:lnTo>
                  <a:lnTo>
                    <a:pt x="344332" y="344332"/>
                  </a:lnTo>
                  <a:lnTo>
                    <a:pt x="375492" y="314299"/>
                  </a:lnTo>
                  <a:lnTo>
                    <a:pt x="407738" y="285431"/>
                  </a:lnTo>
                  <a:lnTo>
                    <a:pt x="441025" y="257770"/>
                  </a:lnTo>
                  <a:lnTo>
                    <a:pt x="475306" y="231354"/>
                  </a:lnTo>
                  <a:lnTo>
                    <a:pt x="510535" y="206218"/>
                  </a:lnTo>
                  <a:lnTo>
                    <a:pt x="546668" y="182394"/>
                  </a:lnTo>
                  <a:lnTo>
                    <a:pt x="583653" y="159916"/>
                  </a:lnTo>
                  <a:lnTo>
                    <a:pt x="621439" y="138816"/>
                  </a:lnTo>
                  <a:lnTo>
                    <a:pt x="659976" y="119121"/>
                  </a:lnTo>
                  <a:lnTo>
                    <a:pt x="699213" y="100857"/>
                  </a:lnTo>
                  <a:lnTo>
                    <a:pt x="739096" y="84050"/>
                  </a:lnTo>
                  <a:lnTo>
                    <a:pt x="779569" y="68722"/>
                  </a:lnTo>
                  <a:lnTo>
                    <a:pt x="820578" y="54895"/>
                  </a:lnTo>
                  <a:lnTo>
                    <a:pt x="862071" y="42586"/>
                  </a:lnTo>
                  <a:lnTo>
                    <a:pt x="903988" y="31812"/>
                  </a:lnTo>
                  <a:lnTo>
                    <a:pt x="946272" y="22589"/>
                  </a:lnTo>
                  <a:lnTo>
                    <a:pt x="988866" y="14929"/>
                  </a:lnTo>
                  <a:lnTo>
                    <a:pt x="1031716" y="8841"/>
                  </a:lnTo>
                  <a:lnTo>
                    <a:pt x="1074760" y="4334"/>
                  </a:lnTo>
                  <a:lnTo>
                    <a:pt x="1117940" y="1416"/>
                  </a:lnTo>
                  <a:lnTo>
                    <a:pt x="1161197" y="88"/>
                  </a:lnTo>
                  <a:lnTo>
                    <a:pt x="1175625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409227" y="5"/>
              <a:ext cx="1878964" cy="3206115"/>
            </a:xfrm>
            <a:custGeom>
              <a:avLst/>
              <a:gdLst/>
              <a:ahLst/>
              <a:cxnLst/>
              <a:rect l="l" t="t" r="r" b="b"/>
              <a:pathLst>
                <a:path w="1878965" h="3206115">
                  <a:moveTo>
                    <a:pt x="255281" y="0"/>
                  </a:moveTo>
                  <a:lnTo>
                    <a:pt x="329487" y="146535"/>
                  </a:lnTo>
                  <a:lnTo>
                    <a:pt x="317398" y="172176"/>
                  </a:lnTo>
                  <a:lnTo>
                    <a:pt x="297674" y="216735"/>
                  </a:lnTo>
                  <a:lnTo>
                    <a:pt x="279022" y="261748"/>
                  </a:lnTo>
                  <a:lnTo>
                    <a:pt x="261448" y="307198"/>
                  </a:lnTo>
                  <a:lnTo>
                    <a:pt x="244959" y="353070"/>
                  </a:lnTo>
                  <a:lnTo>
                    <a:pt x="229562" y="399346"/>
                  </a:lnTo>
                  <a:lnTo>
                    <a:pt x="215262" y="446012"/>
                  </a:lnTo>
                  <a:lnTo>
                    <a:pt x="202068" y="493050"/>
                  </a:lnTo>
                  <a:lnTo>
                    <a:pt x="189986" y="540445"/>
                  </a:lnTo>
                  <a:lnTo>
                    <a:pt x="179023" y="588180"/>
                  </a:lnTo>
                  <a:lnTo>
                    <a:pt x="169185" y="636240"/>
                  </a:lnTo>
                  <a:lnTo>
                    <a:pt x="160479" y="684608"/>
                  </a:lnTo>
                  <a:lnTo>
                    <a:pt x="152912" y="733268"/>
                  </a:lnTo>
                  <a:lnTo>
                    <a:pt x="146491" y="782204"/>
                  </a:lnTo>
                  <a:lnTo>
                    <a:pt x="141222" y="831400"/>
                  </a:lnTo>
                  <a:lnTo>
                    <a:pt x="137112" y="880839"/>
                  </a:lnTo>
                  <a:lnTo>
                    <a:pt x="134168" y="930506"/>
                  </a:lnTo>
                  <a:lnTo>
                    <a:pt x="132397" y="980385"/>
                  </a:lnTo>
                  <a:lnTo>
                    <a:pt x="131805" y="1030459"/>
                  </a:lnTo>
                  <a:lnTo>
                    <a:pt x="132402" y="1080682"/>
                  </a:lnTo>
                  <a:lnTo>
                    <a:pt x="134186" y="1130720"/>
                  </a:lnTo>
                  <a:lnTo>
                    <a:pt x="137152" y="1180556"/>
                  </a:lnTo>
                  <a:lnTo>
                    <a:pt x="141222" y="1229517"/>
                  </a:lnTo>
                  <a:lnTo>
                    <a:pt x="146491" y="1278713"/>
                  </a:lnTo>
                  <a:lnTo>
                    <a:pt x="152912" y="1327649"/>
                  </a:lnTo>
                  <a:lnTo>
                    <a:pt x="160479" y="1376309"/>
                  </a:lnTo>
                  <a:lnTo>
                    <a:pt x="169185" y="1424677"/>
                  </a:lnTo>
                  <a:lnTo>
                    <a:pt x="179023" y="1472737"/>
                  </a:lnTo>
                  <a:lnTo>
                    <a:pt x="189986" y="1520472"/>
                  </a:lnTo>
                  <a:lnTo>
                    <a:pt x="202068" y="1567867"/>
                  </a:lnTo>
                  <a:lnTo>
                    <a:pt x="215262" y="1614905"/>
                  </a:lnTo>
                  <a:lnTo>
                    <a:pt x="229562" y="1661571"/>
                  </a:lnTo>
                  <a:lnTo>
                    <a:pt x="244959" y="1707847"/>
                  </a:lnTo>
                  <a:lnTo>
                    <a:pt x="261448" y="1753719"/>
                  </a:lnTo>
                  <a:lnTo>
                    <a:pt x="279022" y="1799169"/>
                  </a:lnTo>
                  <a:lnTo>
                    <a:pt x="297674" y="1844182"/>
                  </a:lnTo>
                  <a:lnTo>
                    <a:pt x="317398" y="1888741"/>
                  </a:lnTo>
                  <a:lnTo>
                    <a:pt x="338186" y="1932831"/>
                  </a:lnTo>
                  <a:lnTo>
                    <a:pt x="360032" y="1976435"/>
                  </a:lnTo>
                  <a:lnTo>
                    <a:pt x="382930" y="2019537"/>
                  </a:lnTo>
                  <a:lnTo>
                    <a:pt x="406871" y="2062122"/>
                  </a:lnTo>
                  <a:lnTo>
                    <a:pt x="431851" y="2104172"/>
                  </a:lnTo>
                  <a:lnTo>
                    <a:pt x="457861" y="2145671"/>
                  </a:lnTo>
                  <a:lnTo>
                    <a:pt x="484896" y="2186605"/>
                  </a:lnTo>
                  <a:lnTo>
                    <a:pt x="512947" y="2226955"/>
                  </a:lnTo>
                  <a:lnTo>
                    <a:pt x="542010" y="2266707"/>
                  </a:lnTo>
                  <a:lnTo>
                    <a:pt x="572076" y="2305844"/>
                  </a:lnTo>
                  <a:lnTo>
                    <a:pt x="603140" y="2344351"/>
                  </a:lnTo>
                  <a:lnTo>
                    <a:pt x="635194" y="2382210"/>
                  </a:lnTo>
                  <a:lnTo>
                    <a:pt x="668232" y="2419405"/>
                  </a:lnTo>
                  <a:lnTo>
                    <a:pt x="702247" y="2455922"/>
                  </a:lnTo>
                  <a:lnTo>
                    <a:pt x="737231" y="2491743"/>
                  </a:lnTo>
                  <a:lnTo>
                    <a:pt x="773052" y="2526727"/>
                  </a:lnTo>
                  <a:lnTo>
                    <a:pt x="809569" y="2560742"/>
                  </a:lnTo>
                  <a:lnTo>
                    <a:pt x="846764" y="2593780"/>
                  </a:lnTo>
                  <a:lnTo>
                    <a:pt x="884623" y="2625834"/>
                  </a:lnTo>
                  <a:lnTo>
                    <a:pt x="923129" y="2656897"/>
                  </a:lnTo>
                  <a:lnTo>
                    <a:pt x="962267" y="2686964"/>
                  </a:lnTo>
                  <a:lnTo>
                    <a:pt x="1002019" y="2716026"/>
                  </a:lnTo>
                  <a:lnTo>
                    <a:pt x="1042369" y="2744078"/>
                  </a:lnTo>
                  <a:lnTo>
                    <a:pt x="1083303" y="2771113"/>
                  </a:lnTo>
                  <a:lnTo>
                    <a:pt x="1124802" y="2797123"/>
                  </a:lnTo>
                  <a:lnTo>
                    <a:pt x="1166852" y="2822102"/>
                  </a:lnTo>
                  <a:lnTo>
                    <a:pt x="1209436" y="2846044"/>
                  </a:lnTo>
                  <a:lnTo>
                    <a:pt x="1252539" y="2868941"/>
                  </a:lnTo>
                  <a:lnTo>
                    <a:pt x="1296143" y="2890788"/>
                  </a:lnTo>
                  <a:lnTo>
                    <a:pt x="1340232" y="2911576"/>
                  </a:lnTo>
                  <a:lnTo>
                    <a:pt x="1384792" y="2931299"/>
                  </a:lnTo>
                  <a:lnTo>
                    <a:pt x="1429805" y="2949952"/>
                  </a:lnTo>
                  <a:lnTo>
                    <a:pt x="1475255" y="2967526"/>
                  </a:lnTo>
                  <a:lnTo>
                    <a:pt x="1521127" y="2984015"/>
                  </a:lnTo>
                  <a:lnTo>
                    <a:pt x="1567403" y="2999412"/>
                  </a:lnTo>
                  <a:lnTo>
                    <a:pt x="1614068" y="3013711"/>
                  </a:lnTo>
                  <a:lnTo>
                    <a:pt x="1661107" y="3026905"/>
                  </a:lnTo>
                  <a:lnTo>
                    <a:pt x="1708502" y="3038987"/>
                  </a:lnTo>
                  <a:lnTo>
                    <a:pt x="1756237" y="3049951"/>
                  </a:lnTo>
                  <a:lnTo>
                    <a:pt x="1804823" y="3059884"/>
                  </a:lnTo>
                  <a:lnTo>
                    <a:pt x="1878771" y="3205910"/>
                  </a:lnTo>
                  <a:lnTo>
                    <a:pt x="1802628" y="3193660"/>
                  </a:lnTo>
                  <a:lnTo>
                    <a:pt x="1754268" y="3184357"/>
                  </a:lnTo>
                  <a:lnTo>
                    <a:pt x="1706206" y="3173988"/>
                  </a:lnTo>
                  <a:lnTo>
                    <a:pt x="1658456" y="3162557"/>
                  </a:lnTo>
                  <a:lnTo>
                    <a:pt x="1611035" y="3150071"/>
                  </a:lnTo>
                  <a:lnTo>
                    <a:pt x="1563955" y="3136535"/>
                  </a:lnTo>
                  <a:lnTo>
                    <a:pt x="1517232" y="3121956"/>
                  </a:lnTo>
                  <a:lnTo>
                    <a:pt x="1470880" y="3106338"/>
                  </a:lnTo>
                  <a:lnTo>
                    <a:pt x="1424913" y="3089688"/>
                  </a:lnTo>
                  <a:lnTo>
                    <a:pt x="1379346" y="3072011"/>
                  </a:lnTo>
                  <a:lnTo>
                    <a:pt x="1334194" y="3053314"/>
                  </a:lnTo>
                  <a:lnTo>
                    <a:pt x="1289471" y="3033602"/>
                  </a:lnTo>
                  <a:lnTo>
                    <a:pt x="1245191" y="3012880"/>
                  </a:lnTo>
                  <a:lnTo>
                    <a:pt x="1201370" y="2991155"/>
                  </a:lnTo>
                  <a:lnTo>
                    <a:pt x="1158021" y="2968433"/>
                  </a:lnTo>
                  <a:lnTo>
                    <a:pt x="1115159" y="2944718"/>
                  </a:lnTo>
                  <a:lnTo>
                    <a:pt x="1072798" y="2920018"/>
                  </a:lnTo>
                  <a:lnTo>
                    <a:pt x="1030954" y="2894337"/>
                  </a:lnTo>
                  <a:lnTo>
                    <a:pt x="989640" y="2867682"/>
                  </a:lnTo>
                  <a:lnTo>
                    <a:pt x="948872" y="2840058"/>
                  </a:lnTo>
                  <a:lnTo>
                    <a:pt x="908663" y="2811471"/>
                  </a:lnTo>
                  <a:lnTo>
                    <a:pt x="869028" y="2781927"/>
                  </a:lnTo>
                  <a:lnTo>
                    <a:pt x="829982" y="2751431"/>
                  </a:lnTo>
                  <a:lnTo>
                    <a:pt x="791539" y="2719990"/>
                  </a:lnTo>
                  <a:lnTo>
                    <a:pt x="753714" y="2687609"/>
                  </a:lnTo>
                  <a:lnTo>
                    <a:pt x="716521" y="2654294"/>
                  </a:lnTo>
                  <a:lnTo>
                    <a:pt x="679974" y="2620051"/>
                  </a:lnTo>
                  <a:lnTo>
                    <a:pt x="644089" y="2584885"/>
                  </a:lnTo>
                  <a:lnTo>
                    <a:pt x="608923" y="2548929"/>
                  </a:lnTo>
                  <a:lnTo>
                    <a:pt x="574680" y="2512319"/>
                  </a:lnTo>
                  <a:lnTo>
                    <a:pt x="541365" y="2475071"/>
                  </a:lnTo>
                  <a:lnTo>
                    <a:pt x="508984" y="2437198"/>
                  </a:lnTo>
                  <a:lnTo>
                    <a:pt x="477543" y="2398715"/>
                  </a:lnTo>
                  <a:lnTo>
                    <a:pt x="447047" y="2359635"/>
                  </a:lnTo>
                  <a:lnTo>
                    <a:pt x="417503" y="2319973"/>
                  </a:lnTo>
                  <a:lnTo>
                    <a:pt x="388916" y="2279743"/>
                  </a:lnTo>
                  <a:lnTo>
                    <a:pt x="361292" y="2238959"/>
                  </a:lnTo>
                  <a:lnTo>
                    <a:pt x="334637" y="2197636"/>
                  </a:lnTo>
                  <a:lnTo>
                    <a:pt x="308956" y="2155786"/>
                  </a:lnTo>
                  <a:lnTo>
                    <a:pt x="284256" y="2113425"/>
                  </a:lnTo>
                  <a:lnTo>
                    <a:pt x="260541" y="2070566"/>
                  </a:lnTo>
                  <a:lnTo>
                    <a:pt x="237819" y="2027225"/>
                  </a:lnTo>
                  <a:lnTo>
                    <a:pt x="216094" y="1983414"/>
                  </a:lnTo>
                  <a:lnTo>
                    <a:pt x="195372" y="1939148"/>
                  </a:lnTo>
                  <a:lnTo>
                    <a:pt x="175660" y="1894441"/>
                  </a:lnTo>
                  <a:lnTo>
                    <a:pt x="156963" y="1849308"/>
                  </a:lnTo>
                  <a:lnTo>
                    <a:pt x="139286" y="1803762"/>
                  </a:lnTo>
                  <a:lnTo>
                    <a:pt x="122636" y="1757818"/>
                  </a:lnTo>
                  <a:lnTo>
                    <a:pt x="107019" y="1711489"/>
                  </a:lnTo>
                  <a:lnTo>
                    <a:pt x="92439" y="1664790"/>
                  </a:lnTo>
                  <a:lnTo>
                    <a:pt x="78903" y="1617735"/>
                  </a:lnTo>
                  <a:lnTo>
                    <a:pt x="66417" y="1570339"/>
                  </a:lnTo>
                  <a:lnTo>
                    <a:pt x="54986" y="1522615"/>
                  </a:lnTo>
                  <a:lnTo>
                    <a:pt x="44617" y="1474577"/>
                  </a:lnTo>
                  <a:lnTo>
                    <a:pt x="35314" y="1426239"/>
                  </a:lnTo>
                  <a:lnTo>
                    <a:pt x="27085" y="1377617"/>
                  </a:lnTo>
                  <a:lnTo>
                    <a:pt x="19933" y="1328723"/>
                  </a:lnTo>
                  <a:lnTo>
                    <a:pt x="13867" y="1279572"/>
                  </a:lnTo>
                  <a:lnTo>
                    <a:pt x="8890" y="1230179"/>
                  </a:lnTo>
                  <a:lnTo>
                    <a:pt x="4982" y="1180078"/>
                  </a:lnTo>
                  <a:lnTo>
                    <a:pt x="2219" y="1130411"/>
                  </a:lnTo>
                  <a:lnTo>
                    <a:pt x="556" y="1080532"/>
                  </a:lnTo>
                  <a:lnTo>
                    <a:pt x="0" y="1030459"/>
                  </a:lnTo>
                  <a:lnTo>
                    <a:pt x="558" y="980233"/>
                  </a:lnTo>
                  <a:lnTo>
                    <a:pt x="2230" y="930190"/>
                  </a:lnTo>
                  <a:lnTo>
                    <a:pt x="5009" y="880343"/>
                  </a:lnTo>
                  <a:lnTo>
                    <a:pt x="8890" y="830708"/>
                  </a:lnTo>
                  <a:lnTo>
                    <a:pt x="13867" y="781299"/>
                  </a:lnTo>
                  <a:lnTo>
                    <a:pt x="19933" y="732130"/>
                  </a:lnTo>
                  <a:lnTo>
                    <a:pt x="27085" y="683216"/>
                  </a:lnTo>
                  <a:lnTo>
                    <a:pt x="35314" y="634572"/>
                  </a:lnTo>
                  <a:lnTo>
                    <a:pt x="44617" y="586211"/>
                  </a:lnTo>
                  <a:lnTo>
                    <a:pt x="54986" y="538149"/>
                  </a:lnTo>
                  <a:lnTo>
                    <a:pt x="66417" y="490400"/>
                  </a:lnTo>
                  <a:lnTo>
                    <a:pt x="78903" y="442978"/>
                  </a:lnTo>
                  <a:lnTo>
                    <a:pt x="92439" y="395898"/>
                  </a:lnTo>
                  <a:lnTo>
                    <a:pt x="107019" y="349175"/>
                  </a:lnTo>
                  <a:lnTo>
                    <a:pt x="122636" y="302823"/>
                  </a:lnTo>
                  <a:lnTo>
                    <a:pt x="139286" y="256856"/>
                  </a:lnTo>
                  <a:lnTo>
                    <a:pt x="156963" y="211290"/>
                  </a:lnTo>
                  <a:lnTo>
                    <a:pt x="175660" y="166137"/>
                  </a:lnTo>
                  <a:lnTo>
                    <a:pt x="195372" y="121414"/>
                  </a:lnTo>
                  <a:lnTo>
                    <a:pt x="216094" y="77135"/>
                  </a:lnTo>
                  <a:lnTo>
                    <a:pt x="237819" y="33313"/>
                  </a:lnTo>
                  <a:lnTo>
                    <a:pt x="255281" y="0"/>
                  </a:lnTo>
                  <a:close/>
                </a:path>
                <a:path w="1878965" h="3206115">
                  <a:moveTo>
                    <a:pt x="406195" y="0"/>
                  </a:moveTo>
                  <a:lnTo>
                    <a:pt x="1878771" y="0"/>
                  </a:lnTo>
                  <a:lnTo>
                    <a:pt x="1878771" y="3072555"/>
                  </a:lnTo>
                  <a:lnTo>
                    <a:pt x="1852665" y="3068495"/>
                  </a:lnTo>
                  <a:lnTo>
                    <a:pt x="1804823" y="3059884"/>
                  </a:lnTo>
                  <a:lnTo>
                    <a:pt x="329487" y="146535"/>
                  </a:lnTo>
                  <a:lnTo>
                    <a:pt x="338186" y="128086"/>
                  </a:lnTo>
                  <a:lnTo>
                    <a:pt x="360032" y="84482"/>
                  </a:lnTo>
                  <a:lnTo>
                    <a:pt x="382930" y="41380"/>
                  </a:lnTo>
                  <a:lnTo>
                    <a:pt x="406195" y="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211" y="5"/>
              <a:ext cx="8961787" cy="1028699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7098" y="205261"/>
            <a:ext cx="7984490" cy="21126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490"/>
              </a:spcBef>
            </a:pPr>
            <a:r>
              <a:rPr sz="4700" spc="114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365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4700" spc="350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4700" spc="10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4700" spc="509" dirty="0">
                <a:solidFill>
                  <a:srgbClr val="F1FAFF"/>
                </a:solidFill>
                <a:latin typeface="Lucida Sans Unicode"/>
                <a:cs typeface="Lucida Sans Unicode"/>
              </a:rPr>
              <a:t>P</a:t>
            </a:r>
            <a:r>
              <a:rPr sz="4700" spc="10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4700" spc="185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</a:t>
            </a:r>
            <a:r>
              <a:rPr sz="4700" spc="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4700" spc="160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215" dirty="0">
                <a:solidFill>
                  <a:srgbClr val="F1FAFF"/>
                </a:solidFill>
                <a:latin typeface="Lucida Sans Unicode"/>
                <a:cs typeface="Lucida Sans Unicode"/>
              </a:rPr>
              <a:t>R  </a:t>
            </a:r>
            <a:r>
              <a:rPr sz="4700" spc="160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Ş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-290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4700" spc="-204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Ğ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195" dirty="0">
                <a:solidFill>
                  <a:srgbClr val="F1FAFF"/>
                </a:solidFill>
                <a:latin typeface="Lucida Sans Unicode"/>
                <a:cs typeface="Lucida Sans Unicode"/>
              </a:rPr>
              <a:t>Z  </a:t>
            </a:r>
            <a:r>
              <a:rPr sz="4700" spc="185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ES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55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355" dirty="0">
                <a:solidFill>
                  <a:srgbClr val="F1FAFF"/>
                </a:solidFill>
                <a:latin typeface="Lucida Sans Unicode"/>
                <a:cs typeface="Lucida Sans Unicode"/>
              </a:rPr>
              <a:t>Ç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229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3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Ğ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-50" dirty="0">
                <a:solidFill>
                  <a:srgbClr val="F1FAFF"/>
                </a:solidFill>
                <a:latin typeface="Lucida Sans Unicode"/>
                <a:cs typeface="Lucida Sans Unicode"/>
              </a:rPr>
              <a:t>!</a:t>
            </a:r>
            <a:endParaRPr sz="47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098" y="4120795"/>
            <a:ext cx="8188325" cy="5876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35" dirty="0">
                <a:solidFill>
                  <a:srgbClr val="F1FAFF"/>
                </a:solidFill>
                <a:latin typeface="Calibri"/>
                <a:cs typeface="Calibri"/>
              </a:rPr>
              <a:t>Çoğu</a:t>
            </a:r>
            <a:r>
              <a:rPr sz="2600" spc="4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1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ş</a:t>
            </a:r>
            <a:r>
              <a:rPr lang="tr-TR"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61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5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lang="tr-TR" sz="260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0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229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F1FAFF"/>
                </a:solidFill>
                <a:latin typeface="Calibri"/>
                <a:cs typeface="Calibri"/>
              </a:rPr>
              <a:t>yapamıyor</a:t>
            </a:r>
            <a:r>
              <a:rPr sz="2500" spc="-5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ct val="183400"/>
              </a:lnSpc>
            </a:pPr>
            <a:r>
              <a:rPr sz="2600" spc="-17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F1FAFF"/>
                </a:solidFill>
                <a:latin typeface="Calibri"/>
                <a:cs typeface="Calibri"/>
              </a:rPr>
              <a:t>yüzden</a:t>
            </a:r>
            <a:r>
              <a:rPr sz="2500" spc="-10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2500" spc="8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F1FAFF"/>
                </a:solidFill>
                <a:latin typeface="Calibri"/>
                <a:cs typeface="Calibri"/>
              </a:rPr>
              <a:t>yapmayı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5" dirty="0" smtClean="0">
                <a:solidFill>
                  <a:srgbClr val="F1FAFF"/>
                </a:solidFill>
                <a:latin typeface="Calibri"/>
                <a:cs typeface="Calibri"/>
              </a:rPr>
              <a:t>gerekt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05" dirty="0" smtClean="0">
                <a:solidFill>
                  <a:srgbClr val="F1FAFF"/>
                </a:solidFill>
                <a:latin typeface="Calibri"/>
                <a:cs typeface="Calibri"/>
              </a:rPr>
              <a:t>ren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95" dirty="0">
                <a:solidFill>
                  <a:srgbClr val="F1FAFF"/>
                </a:solidFill>
                <a:latin typeface="Calibri"/>
                <a:cs typeface="Calibri"/>
              </a:rPr>
              <a:t>bölümlerden</a:t>
            </a:r>
            <a:r>
              <a:rPr sz="260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kaçıyor</a:t>
            </a:r>
            <a:r>
              <a:rPr sz="2500" spc="-35" dirty="0">
                <a:solidFill>
                  <a:srgbClr val="F1FAFF"/>
                </a:solidFill>
                <a:latin typeface="Calibri"/>
                <a:cs typeface="Calibri"/>
              </a:rPr>
              <a:t>. </a:t>
            </a:r>
            <a:r>
              <a:rPr sz="2500" spc="-5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Belk</a:t>
            </a:r>
            <a:r>
              <a:rPr lang="tr-TR"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9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1FAFF"/>
                </a:solidFill>
                <a:latin typeface="Calibri"/>
                <a:cs typeface="Calibri"/>
              </a:rPr>
              <a:t>de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70" dirty="0">
                <a:solidFill>
                  <a:srgbClr val="F1FAFF"/>
                </a:solidFill>
                <a:latin typeface="Calibri"/>
                <a:cs typeface="Calibri"/>
              </a:rPr>
              <a:t>olmanız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gereken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5" dirty="0">
                <a:solidFill>
                  <a:srgbClr val="F1FAFF"/>
                </a:solidFill>
                <a:latin typeface="Calibri"/>
                <a:cs typeface="Calibri"/>
              </a:rPr>
              <a:t>meslek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F1FAFF"/>
                </a:solidFill>
                <a:latin typeface="Calibri"/>
                <a:cs typeface="Calibri"/>
              </a:rPr>
              <a:t>tam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1FAFF"/>
                </a:solidFill>
                <a:latin typeface="Calibri"/>
                <a:cs typeface="Calibri"/>
              </a:rPr>
              <a:t>orası</a:t>
            </a:r>
            <a:r>
              <a:rPr sz="2500" spc="-20" dirty="0">
                <a:solidFill>
                  <a:srgbClr val="F1FAFF"/>
                </a:solidFill>
                <a:latin typeface="Calibri"/>
                <a:cs typeface="Calibri"/>
              </a:rPr>
              <a:t>?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600" spc="-114" dirty="0">
                <a:solidFill>
                  <a:srgbClr val="F1FAFF"/>
                </a:solidFill>
                <a:latin typeface="Calibri"/>
                <a:cs typeface="Calibri"/>
              </a:rPr>
              <a:t>Korktuğunuz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40" dirty="0" smtClean="0">
                <a:solidFill>
                  <a:srgbClr val="F1FAFF"/>
                </a:solidFill>
                <a:latin typeface="Calibri"/>
                <a:cs typeface="Calibri"/>
              </a:rPr>
              <a:t>öğren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5" dirty="0" smtClean="0">
                <a:solidFill>
                  <a:srgbClr val="F1FAFF"/>
                </a:solidFill>
                <a:latin typeface="Calibri"/>
                <a:cs typeface="Calibri"/>
              </a:rPr>
              <a:t>leb</a:t>
            </a:r>
            <a:r>
              <a:rPr lang="tr-TR" sz="260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45" dirty="0" smtClean="0">
                <a:solidFill>
                  <a:srgbClr val="F1FAFF"/>
                </a:solidFill>
                <a:latin typeface="Calibri"/>
                <a:cs typeface="Calibri"/>
              </a:rPr>
              <a:t>rd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2500" spc="-12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411480">
              <a:lnSpc>
                <a:spcPts val="2860"/>
              </a:lnSpc>
            </a:pPr>
            <a:r>
              <a:rPr sz="2600" spc="-17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1FAFF"/>
                </a:solidFill>
                <a:latin typeface="Calibri"/>
                <a:cs typeface="Calibri"/>
              </a:rPr>
              <a:t>aşamada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45" dirty="0" smtClean="0">
                <a:solidFill>
                  <a:srgbClr val="F1FAFF"/>
                </a:solidFill>
                <a:latin typeface="Calibri"/>
                <a:cs typeface="Calibri"/>
              </a:rPr>
              <a:t>seçeceğ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0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3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mesleğ</a:t>
            </a:r>
            <a:r>
              <a:rPr lang="tr-TR"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10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1FAFF"/>
                </a:solidFill>
                <a:latin typeface="Calibri"/>
                <a:cs typeface="Calibri"/>
              </a:rPr>
              <a:t>olarak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75" dirty="0" smtClean="0">
                <a:solidFill>
                  <a:srgbClr val="F1FAFF"/>
                </a:solidFill>
                <a:latin typeface="Calibri"/>
                <a:cs typeface="Calibri"/>
              </a:rPr>
              <a:t>düşünmemen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35" dirty="0" smtClean="0">
                <a:solidFill>
                  <a:srgbClr val="F1FAFF"/>
                </a:solidFill>
                <a:latin typeface="Calibri"/>
                <a:cs typeface="Calibri"/>
              </a:rPr>
              <a:t>z </a:t>
            </a:r>
            <a:r>
              <a:rPr sz="2600" spc="-57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" dirty="0" smtClean="0">
                <a:solidFill>
                  <a:srgbClr val="F1FAFF"/>
                </a:solidFill>
                <a:latin typeface="Calibri"/>
                <a:cs typeface="Calibri"/>
              </a:rPr>
              <a:t>gerek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2500" spc="-12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20320">
              <a:lnSpc>
                <a:spcPts val="2860"/>
              </a:lnSpc>
            </a:pPr>
            <a:r>
              <a:rPr sz="2600" spc="-110" dirty="0">
                <a:solidFill>
                  <a:srgbClr val="F1FAFF"/>
                </a:solidFill>
                <a:latin typeface="Calibri"/>
                <a:cs typeface="Calibri"/>
              </a:rPr>
              <a:t>Asıl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70" dirty="0" smtClean="0">
                <a:solidFill>
                  <a:srgbClr val="F1FAFF"/>
                </a:solidFill>
                <a:latin typeface="Calibri"/>
                <a:cs typeface="Calibri"/>
              </a:rPr>
              <a:t>düşünülmes</a:t>
            </a:r>
            <a:r>
              <a:rPr lang="tr-TR" sz="2600" spc="-17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21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gereken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10" dirty="0">
                <a:solidFill>
                  <a:srgbClr val="F1FAFF"/>
                </a:solidFill>
                <a:latin typeface="Calibri"/>
                <a:cs typeface="Calibri"/>
              </a:rPr>
              <a:t>şey</a:t>
            </a:r>
            <a:r>
              <a:rPr sz="2500" spc="-11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2500" spc="8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500" spc="-145" dirty="0">
                <a:solidFill>
                  <a:srgbClr val="F1FAFF"/>
                </a:solidFill>
                <a:latin typeface="Calibri"/>
                <a:cs typeface="Calibri"/>
              </a:rPr>
              <a:t>‘’</a:t>
            </a:r>
            <a:r>
              <a:rPr sz="2600" spc="-145" dirty="0">
                <a:solidFill>
                  <a:srgbClr val="F1FAFF"/>
                </a:solidFill>
                <a:latin typeface="Calibri"/>
                <a:cs typeface="Calibri"/>
              </a:rPr>
              <a:t>Ben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75" dirty="0">
                <a:solidFill>
                  <a:srgbClr val="F1FAFF"/>
                </a:solidFill>
                <a:latin typeface="Calibri"/>
                <a:cs typeface="Calibri"/>
              </a:rPr>
              <a:t>doktor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>
                <a:solidFill>
                  <a:srgbClr val="F1FAFF"/>
                </a:solidFill>
                <a:latin typeface="Calibri"/>
                <a:cs typeface="Calibri"/>
              </a:rPr>
              <a:t>olmak</a:t>
            </a:r>
            <a:r>
              <a:rPr sz="2600" spc="13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13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35" dirty="0" smtClean="0">
                <a:solidFill>
                  <a:srgbClr val="F1FAFF"/>
                </a:solidFill>
                <a:latin typeface="Calibri"/>
                <a:cs typeface="Calibri"/>
              </a:rPr>
              <a:t>st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00" dirty="0" smtClean="0">
                <a:solidFill>
                  <a:srgbClr val="F1FAFF"/>
                </a:solidFill>
                <a:latin typeface="Calibri"/>
                <a:cs typeface="Calibri"/>
              </a:rPr>
              <a:t>yor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25" dirty="0">
                <a:solidFill>
                  <a:srgbClr val="F1FAFF"/>
                </a:solidFill>
                <a:latin typeface="Calibri"/>
                <a:cs typeface="Calibri"/>
              </a:rPr>
              <a:t>muyum</a:t>
            </a:r>
            <a:r>
              <a:rPr sz="2500" spc="-225" dirty="0">
                <a:solidFill>
                  <a:srgbClr val="F1FAFF"/>
                </a:solidFill>
                <a:latin typeface="Calibri"/>
                <a:cs typeface="Calibri"/>
              </a:rPr>
              <a:t>?’’ </a:t>
            </a:r>
            <a:r>
              <a:rPr sz="2500" spc="-5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olmalıdır</a:t>
            </a:r>
            <a:r>
              <a:rPr sz="2500" spc="-6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493395" indent="80010">
              <a:lnSpc>
                <a:spcPts val="2860"/>
              </a:lnSpc>
            </a:pPr>
            <a:r>
              <a:rPr sz="2600" spc="15" dirty="0">
                <a:solidFill>
                  <a:srgbClr val="F1FAFF"/>
                </a:solidFill>
                <a:latin typeface="Calibri"/>
                <a:cs typeface="Calibri"/>
              </a:rPr>
              <a:t>Cevabınız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evet</a:t>
            </a:r>
            <a:r>
              <a:rPr sz="2600" spc="11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11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75" dirty="0" smtClean="0">
                <a:solidFill>
                  <a:srgbClr val="F1FAFF"/>
                </a:solidFill>
                <a:latin typeface="Calibri"/>
                <a:cs typeface="Calibri"/>
              </a:rPr>
              <a:t>se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1FAFF"/>
                </a:solidFill>
                <a:latin typeface="Calibri"/>
                <a:cs typeface="Calibri"/>
              </a:rPr>
              <a:t>çalışmanız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4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 i</a:t>
            </a:r>
            <a:r>
              <a:rPr sz="2600" spc="140" dirty="0" smtClean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F1FAFF"/>
                </a:solidFill>
                <a:latin typeface="Calibri"/>
                <a:cs typeface="Calibri"/>
              </a:rPr>
              <a:t>daha </a:t>
            </a:r>
            <a:r>
              <a:rPr sz="2600" spc="-5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kolay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1FAFF"/>
                </a:solidFill>
                <a:latin typeface="Calibri"/>
                <a:cs typeface="Calibri"/>
              </a:rPr>
              <a:t>olacaktır</a:t>
            </a:r>
            <a:r>
              <a:rPr sz="2500" spc="-1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1527</Words>
  <Application>Microsoft Office PowerPoint</Application>
  <PresentationFormat>Özel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Theme</vt:lpstr>
      <vt:lpstr>PowerPoint Sunusu</vt:lpstr>
      <vt:lpstr>PowerPoint Sunusu</vt:lpstr>
      <vt:lpstr>Başarılı, saygıdeğer bir hayat yaşamak isterseniz</vt:lpstr>
      <vt:lpstr>“Gideceğiniz yeri bilmiyorsanız,  vardığınız  yerin önemi yoktur.”</vt:lpstr>
      <vt:lpstr>1. ADIM Diyelim  ki , bir müzik aleti çalmayı profesyonel bir şekilde  öğrenmeyi  istiyorsunuz.</vt:lpstr>
      <vt:lpstr>Her şey Zamanla  Gerçekleşir!</vt:lpstr>
      <vt:lpstr>İLGİLERİMİZ VE İSTEKLERİMİZ  GERÇEKTEN NE?</vt:lpstr>
      <vt:lpstr>KENDİNİZİ NASIL TANIYABİLİRSİNİZ?</vt:lpstr>
      <vt:lpstr>O DERSİ YAPAMIYOR  OLUŞUNUZ İSTEDİĞİNİZ  MESLEK İÇİN ENGEL DEĞİL!</vt:lpstr>
      <vt:lpstr>Anlamadığınız Ders  Anlamanın Püf Noktası Ned r?</vt:lpstr>
      <vt:lpstr>BAŞARISIZ  OLDUĞUNUZ DERSİ  NASIL  DÜZELTEBİLİRSİNİZ?</vt:lpstr>
      <vt:lpstr>İSTEKLER VE GERÇEK HAYAT  ÇARPIŞMASI!</vt:lpstr>
      <vt:lpstr>Hedef Uygulamada Karşımıza Çıkan Engeller!</vt:lpstr>
      <vt:lpstr>PLAN YAPMAMAK</vt:lpstr>
      <vt:lpstr>MESLEK VE KARİYER  HEDEFİ BELİRLEDİKTEN SONRA ATILMASI GEREKEN  ADIMLAR NELERDİR?</vt:lpstr>
      <vt:lpstr>HEDEFLERİNİZE ULAŞMAK  ASLINDA ZOR DEĞİL!</vt:lpstr>
      <vt:lpstr>KEMAL SUNAL TV SİNEMA TİYATRO OYUNCUSU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ŞEHİTKAMİLRAM</dc:creator>
  <cp:lastModifiedBy>Windows Kullanıcısı</cp:lastModifiedBy>
  <cp:revision>11</cp:revision>
  <cp:lastPrinted>2022-04-28T08:30:16Z</cp:lastPrinted>
  <dcterms:created xsi:type="dcterms:W3CDTF">2021-03-19T07:45:02Z</dcterms:created>
  <dcterms:modified xsi:type="dcterms:W3CDTF">2022-10-20T08:31:03Z</dcterms:modified>
</cp:coreProperties>
</file>